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684" autoAdjust="0"/>
  </p:normalViewPr>
  <p:slideViewPr>
    <p:cSldViewPr>
      <p:cViewPr>
        <p:scale>
          <a:sx n="120" d="100"/>
          <a:sy n="120" d="100"/>
        </p:scale>
        <p:origin x="-3281" y="1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D1BE-6768-4A81-9351-716C795B6030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1F86-6AA6-4E9B-B026-95DB8624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747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D1BE-6768-4A81-9351-716C795B6030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1F86-6AA6-4E9B-B026-95DB8624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31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D1BE-6768-4A81-9351-716C795B6030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1F86-6AA6-4E9B-B026-95DB8624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646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D1BE-6768-4A81-9351-716C795B6030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1F86-6AA6-4E9B-B026-95DB8624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419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D1BE-6768-4A81-9351-716C795B6030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1F86-6AA6-4E9B-B026-95DB8624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869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D1BE-6768-4A81-9351-716C795B6030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1F86-6AA6-4E9B-B026-95DB8624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182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D1BE-6768-4A81-9351-716C795B6030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1F86-6AA6-4E9B-B026-95DB8624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878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D1BE-6768-4A81-9351-716C795B6030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1F86-6AA6-4E9B-B026-95DB8624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65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D1BE-6768-4A81-9351-716C795B6030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1F86-6AA6-4E9B-B026-95DB8624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431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D1BE-6768-4A81-9351-716C795B6030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1F86-6AA6-4E9B-B026-95DB8624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977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D1BE-6768-4A81-9351-716C795B6030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1F86-6AA6-4E9B-B026-95DB8624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736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9D1BE-6768-4A81-9351-716C795B6030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D1F86-6AA6-4E9B-B026-95DB8624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705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fbcoverup.com/docs/library/2004-Piligrim-Society-British-American-OFficers-and-Membership-Roster-source-unknown-Pilgrims-Society-2004.pdf" TargetMode="External"/><Relationship Id="rId11" Type="http://schemas.openxmlformats.org/officeDocument/2006/relationships/image" Target="../media/image9.png"/><Relationship Id="rId5" Type="http://schemas.openxmlformats.org/officeDocument/2006/relationships/image" Target="../media/image4.jpg"/><Relationship Id="rId10" Type="http://schemas.openxmlformats.org/officeDocument/2006/relationships/image" Target="../media/image8.jpeg"/><Relationship Id="rId4" Type="http://schemas.openxmlformats.org/officeDocument/2006/relationships/image" Target="../media/image3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7" name="Picture 13" descr="https://static.wixstatic.com/media/a393c9_a3925be54f9a4244908fb082ca1e2597~mv2.png/v1/fill/w_1659,h_869,al_c,usm_0.66_1.00_0.01/coronavirus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916" r="-123334"/>
          <a:stretch/>
        </p:blipFill>
        <p:spPr bwMode="auto">
          <a:xfrm>
            <a:off x="0" y="4308486"/>
            <a:ext cx="1404950" cy="856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E5E5E5"/>
              </a:clrFrom>
              <a:clrTo>
                <a:srgbClr val="E5E5E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 flipH="1">
            <a:off x="12377" y="3133027"/>
            <a:ext cx="868519" cy="506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037" y="414753"/>
            <a:ext cx="1681163" cy="112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7126" y="1165225"/>
            <a:ext cx="3834384" cy="531876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3733800" y="228478"/>
            <a:ext cx="2731174" cy="93871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Adobe Garamond Pro Bold" pitchFamily="18" charset="0"/>
              </a:rPr>
              <a:t>From the </a:t>
            </a:r>
            <a:r>
              <a:rPr lang="en-US" sz="1100" b="1" dirty="0" smtClean="0">
                <a:latin typeface="Adobe Garamond Pro Bold" pitchFamily="18" charset="0"/>
              </a:rPr>
              <a:t>2004 </a:t>
            </a:r>
            <a:r>
              <a:rPr lang="en-US" sz="1100" b="1" dirty="0" smtClean="0">
                <a:latin typeface="Georgia Pro Black" panose="02040A02050405020203" pitchFamily="18" charset="0"/>
              </a:rPr>
              <a:t>British Pilgrims Society </a:t>
            </a:r>
            <a:r>
              <a:rPr lang="en-US" sz="1100" b="1" dirty="0" smtClean="0">
                <a:latin typeface="Adobe Garamond Pro Bold" pitchFamily="18" charset="0"/>
              </a:rPr>
              <a:t>official Officers and Membership List </a:t>
            </a:r>
            <a:r>
              <a:rPr lang="en-US" sz="1100" dirty="0" smtClean="0">
                <a:latin typeface="Adobe Garamond Pro Bold" pitchFamily="18" charset="0"/>
              </a:rPr>
              <a:t>(</a:t>
            </a:r>
            <a:r>
              <a:rPr lang="en-US" sz="1100" dirty="0" err="1" smtClean="0">
                <a:latin typeface="Adobe Garamond Pro Bold" pitchFamily="18" charset="0"/>
              </a:rPr>
              <a:t>TheCityofLondon</a:t>
            </a:r>
            <a:r>
              <a:rPr lang="en-US" sz="1100" dirty="0" smtClean="0">
                <a:latin typeface="Adobe Garamond Pro Bold" pitchFamily="18" charset="0"/>
              </a:rPr>
              <a:t>), this is the Pilgrims of the United States of America controlling Executive Committee</a:t>
            </a:r>
            <a:endParaRPr lang="en-US" sz="1100" dirty="0">
              <a:latin typeface="Adobe Garamond Pro Bold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40080" y="1066800"/>
            <a:ext cx="2703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</a:rPr>
              <a:t>Henry </a:t>
            </a:r>
            <a:r>
              <a:rPr lang="en-US" sz="1200" b="1" dirty="0" err="1" smtClean="0">
                <a:solidFill>
                  <a:srgbClr val="C00000"/>
                </a:solidFill>
              </a:rPr>
              <a:t>Luce</a:t>
            </a:r>
            <a:r>
              <a:rPr lang="en-US" sz="1200" b="1" dirty="0" smtClean="0">
                <a:solidFill>
                  <a:srgbClr val="C00000"/>
                </a:solidFill>
              </a:rPr>
              <a:t> III: </a:t>
            </a:r>
            <a:r>
              <a:rPr lang="en-US" sz="1200" i="1" dirty="0" smtClean="0"/>
              <a:t>Time, Life, </a:t>
            </a:r>
          </a:p>
          <a:p>
            <a:r>
              <a:rPr lang="en-US" sz="1200" i="1" dirty="0" smtClean="0"/>
              <a:t>Sports Illustrated, Fortune</a:t>
            </a:r>
          </a:p>
          <a:p>
            <a:r>
              <a:rPr lang="en-US" sz="1200" i="1" dirty="0" smtClean="0"/>
              <a:t>CEO</a:t>
            </a:r>
            <a:endParaRPr lang="en-US" sz="12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6451510" y="1787338"/>
            <a:ext cx="2667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</a:rPr>
              <a:t>Henry Kissinger: </a:t>
            </a:r>
            <a:r>
              <a:rPr lang="en-US" sz="1200" dirty="0" smtClean="0"/>
              <a:t>Knight; US Secretary of State, Rockefeller Bros, trained spy, Harvard, National Security Council, Council on Foreign Relations (CFR), Bilderberg, Bohemian Grove, Atlantic Council, Aspen Institute, </a:t>
            </a:r>
            <a:r>
              <a:rPr lang="en-US" sz="1200" dirty="0" err="1" smtClean="0"/>
              <a:t>Theranos</a:t>
            </a:r>
            <a:r>
              <a:rPr lang="en-US" sz="1200" dirty="0" smtClean="0"/>
              <a:t> blood director</a:t>
            </a:r>
            <a:endParaRPr lang="en-US" sz="12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294227" y="1219200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 smtClean="0">
                <a:solidFill>
                  <a:srgbClr val="C00000"/>
                </a:solidFill>
              </a:rPr>
              <a:t>Mark Sisk: </a:t>
            </a:r>
            <a:r>
              <a:rPr lang="en-US" sz="1200" dirty="0" smtClean="0"/>
              <a:t>Anglican Bishop of NY</a:t>
            </a:r>
            <a:endParaRPr lang="en-US" sz="12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-2292" y="1452506"/>
            <a:ext cx="2590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 smtClean="0">
                <a:solidFill>
                  <a:srgbClr val="C00000"/>
                </a:solidFill>
              </a:rPr>
              <a:t>Paul Volcker: </a:t>
            </a:r>
            <a:r>
              <a:rPr lang="en-US" sz="1200" dirty="0" smtClean="0"/>
              <a:t>Fed Reserve chair (Carter, Reagan), Bank “bailout” chair (Obama), U.S. </a:t>
            </a:r>
            <a:r>
              <a:rPr lang="en-US" sz="1200" dirty="0" smtClean="0"/>
              <a:t>Treasury, </a:t>
            </a:r>
            <a:r>
              <a:rPr lang="en-US" sz="1200" dirty="0" smtClean="0"/>
              <a:t>Chase bank, Rockefeller Group, killed gold standard, OPIC slush, Fannie Mae, Trilateral </a:t>
            </a:r>
            <a:r>
              <a:rPr lang="en-US" sz="1200" dirty="0" err="1" smtClean="0"/>
              <a:t>Comm</a:t>
            </a:r>
            <a:r>
              <a:rPr lang="en-US" sz="1200" dirty="0" smtClean="0"/>
              <a:t> founder, Bilderberg Group, LSE communist, KPMG-Volcker King’s secret “covered” accounts (London) for insider trading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378" y="3240585"/>
            <a:ext cx="25814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 smtClean="0">
                <a:solidFill>
                  <a:srgbClr val="C00000"/>
                </a:solidFill>
              </a:rPr>
              <a:t>Caspar Weinberger: </a:t>
            </a:r>
            <a:r>
              <a:rPr lang="en-US" sz="1200" dirty="0" smtClean="0"/>
              <a:t>Knight; US Secretary of Defense (Nixon), Iran-Contra scandal, FTC chair, OMB chair, Cambridge, Harvard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51510" y="3276600"/>
            <a:ext cx="26162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</a:rPr>
              <a:t>John Whitehead: </a:t>
            </a:r>
            <a:r>
              <a:rPr lang="en-US" sz="1200" dirty="0" smtClean="0"/>
              <a:t>Lower Manhattan Dev Corp chair, Fed Res of NY chair, Brookings Inst director, NYSE director, Rockefeller Trust, American Academy of Achievement, Harvard, Bilderberg Group, Goldman Sachs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462940" y="4556136"/>
            <a:ext cx="2703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solidFill>
                  <a:srgbClr val="C00000"/>
                </a:solidFill>
              </a:rPr>
              <a:t>Eben</a:t>
            </a:r>
            <a:r>
              <a:rPr lang="en-US" sz="1200" b="1" dirty="0" smtClean="0">
                <a:solidFill>
                  <a:srgbClr val="C00000"/>
                </a:solidFill>
              </a:rPr>
              <a:t> </a:t>
            </a:r>
            <a:r>
              <a:rPr lang="en-US" sz="1200" b="1" dirty="0" err="1" smtClean="0">
                <a:solidFill>
                  <a:srgbClr val="C00000"/>
                </a:solidFill>
              </a:rPr>
              <a:t>Pyne</a:t>
            </a:r>
            <a:r>
              <a:rPr lang="en-US" sz="1200" b="1" dirty="0" smtClean="0">
                <a:solidFill>
                  <a:srgbClr val="C00000"/>
                </a:solidFill>
              </a:rPr>
              <a:t>: </a:t>
            </a:r>
            <a:r>
              <a:rPr lang="en-US" sz="1200" dirty="0" smtClean="0"/>
              <a:t>Citibank </a:t>
            </a:r>
            <a:r>
              <a:rPr lang="en-US" sz="1200" dirty="0" err="1" smtClean="0"/>
              <a:t>pres</a:t>
            </a:r>
            <a:r>
              <a:rPr lang="en-US" sz="1200" dirty="0" smtClean="0"/>
              <a:t>*, Bankers Trust, Princeton, Rockefeller Foundation, WR Grace &amp; Co chemicals director</a:t>
            </a:r>
            <a:endParaRPr lang="en-US" sz="12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5481276" y="1859728"/>
            <a:ext cx="990600" cy="76200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5081434" y="1225520"/>
            <a:ext cx="1419532" cy="277000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514600" y="1783528"/>
            <a:ext cx="1371600" cy="350072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2276017" y="2286000"/>
            <a:ext cx="1447800" cy="954585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 flipV="1">
            <a:off x="5410200" y="2413498"/>
            <a:ext cx="1295400" cy="894030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 flipV="1">
            <a:off x="5029200" y="3155128"/>
            <a:ext cx="1524000" cy="1447800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94227" y="4079577"/>
            <a:ext cx="22823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 smtClean="0">
                <a:solidFill>
                  <a:srgbClr val="C00000"/>
                </a:solidFill>
              </a:rPr>
              <a:t>Laurence Windsor Jr: </a:t>
            </a:r>
          </a:p>
          <a:p>
            <a:pPr algn="r"/>
            <a:r>
              <a:rPr lang="en-US" sz="1200" dirty="0" smtClean="0"/>
              <a:t>Marines; Young </a:t>
            </a:r>
            <a:r>
              <a:rPr lang="en-US" sz="1200" dirty="0"/>
              <a:t>&amp; Rubicam Army </a:t>
            </a:r>
            <a:r>
              <a:rPr lang="en-US" sz="1200" dirty="0" smtClean="0"/>
              <a:t>(Advertising) Grp, </a:t>
            </a:r>
            <a:r>
              <a:rPr lang="en-US" sz="1200" dirty="0"/>
              <a:t>Civilian </a:t>
            </a:r>
            <a:r>
              <a:rPr lang="en-US" sz="1200" dirty="0" smtClean="0"/>
              <a:t>aide </a:t>
            </a:r>
            <a:r>
              <a:rPr lang="en-US" sz="1200" dirty="0"/>
              <a:t>to </a:t>
            </a:r>
            <a:r>
              <a:rPr lang="en-US" sz="1200" dirty="0" smtClean="0"/>
              <a:t>Sec </a:t>
            </a:r>
            <a:r>
              <a:rPr lang="en-US" sz="1200" dirty="0"/>
              <a:t>of </a:t>
            </a:r>
            <a:r>
              <a:rPr lang="en-US" sz="1200" dirty="0" smtClean="0"/>
              <a:t>Army (Clinton), Vets Corp managing </a:t>
            </a:r>
            <a:r>
              <a:rPr lang="en-US" sz="1200" dirty="0" err="1" smtClean="0"/>
              <a:t>dir</a:t>
            </a:r>
            <a:r>
              <a:rPr lang="en-US" sz="1200" dirty="0" smtClean="0"/>
              <a:t> of </a:t>
            </a:r>
            <a:r>
              <a:rPr lang="en-US" sz="1200" dirty="0" err="1" smtClean="0"/>
              <a:t>comms</a:t>
            </a:r>
            <a:endParaRPr lang="en-US" sz="1200" dirty="0"/>
          </a:p>
        </p:txBody>
      </p:sp>
      <p:cxnSp>
        <p:nvCxnSpPr>
          <p:cNvPr id="32" name="Straight Connector 31"/>
          <p:cNvCxnSpPr/>
          <p:nvPr/>
        </p:nvCxnSpPr>
        <p:spPr>
          <a:xfrm flipV="1">
            <a:off x="2133600" y="2850330"/>
            <a:ext cx="1524000" cy="1239407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0" y="5159712"/>
            <a:ext cx="25862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 smtClean="0">
                <a:solidFill>
                  <a:srgbClr val="C00000"/>
                </a:solidFill>
              </a:rPr>
              <a:t>John Drexel III:</a:t>
            </a:r>
            <a:r>
              <a:rPr lang="en-US" sz="1200" dirty="0" smtClean="0"/>
              <a:t> </a:t>
            </a:r>
            <a:r>
              <a:rPr lang="en-US" sz="1200" dirty="0"/>
              <a:t>G</a:t>
            </a:r>
            <a:r>
              <a:rPr lang="en-US" sz="1200" dirty="0" smtClean="0"/>
              <a:t>randson</a:t>
            </a:r>
          </a:p>
          <a:p>
            <a:pPr algn="r"/>
            <a:r>
              <a:rPr lang="en-US" sz="1200" dirty="0" smtClean="0"/>
              <a:t> of British Pilgrim Exec Committee 5</a:t>
            </a:r>
            <a:r>
              <a:rPr lang="en-US" sz="1200" baseline="30000" dirty="0" smtClean="0"/>
              <a:t>th</a:t>
            </a:r>
            <a:r>
              <a:rPr lang="en-US" sz="1200" dirty="0" smtClean="0"/>
              <a:t> Baron </a:t>
            </a:r>
            <a:r>
              <a:rPr lang="en-US" sz="1200" dirty="0" err="1" smtClean="0"/>
              <a:t>Cambys</a:t>
            </a:r>
            <a:r>
              <a:rPr lang="en-US" sz="1200" dirty="0"/>
              <a:t>,</a:t>
            </a:r>
            <a:r>
              <a:rPr lang="en-US" sz="1200" dirty="0" smtClean="0"/>
              <a:t> Kidder, banker, Peabody &amp; Co (UBS AG), GE Capital, Paine Webber, Columbia, wife Jackie Astor</a:t>
            </a:r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2286000" y="5060129"/>
            <a:ext cx="647414" cy="152399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451510" y="5288728"/>
            <a:ext cx="26924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</a:rPr>
              <a:t>Miner Warner: </a:t>
            </a:r>
            <a:r>
              <a:rPr lang="en-US" sz="1200" dirty="0" smtClean="0"/>
              <a:t>London School of Economics (communist), Harvard, Salomon Bros London, </a:t>
            </a:r>
            <a:r>
              <a:rPr lang="en-US" sz="1200" dirty="0" err="1" smtClean="0"/>
              <a:t>vp</a:t>
            </a:r>
            <a:r>
              <a:rPr lang="en-US" sz="1200" dirty="0" smtClean="0"/>
              <a:t>, Merrill Lynch director, Council of Americas (Rockefeller), Pilgrims president 2007-</a:t>
            </a:r>
            <a:endParaRPr lang="en-US" sz="1200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5943600" y="5288728"/>
            <a:ext cx="6096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6479696" y="213090"/>
            <a:ext cx="2588103" cy="764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US" sz="1400" dirty="0" smtClean="0">
                <a:solidFill>
                  <a:srgbClr val="C00000"/>
                </a:solidFill>
              </a:rPr>
              <a:t>This </a:t>
            </a:r>
            <a:r>
              <a:rPr lang="en-US" sz="1400" i="1" dirty="0" smtClean="0">
                <a:solidFill>
                  <a:srgbClr val="C00000"/>
                </a:solidFill>
              </a:rPr>
              <a:t>never-before-seen</a:t>
            </a:r>
            <a:r>
              <a:rPr lang="en-US" sz="1400" dirty="0" smtClean="0">
                <a:solidFill>
                  <a:srgbClr val="C00000"/>
                </a:solidFill>
              </a:rPr>
              <a:t> secret list was likely put up for auction on eBay unwittingly by the heirs of a Pilgrim who died.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5970" y="6553200"/>
            <a:ext cx="920957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effectLst/>
                <a:hlinkClick r:id="rId6"/>
              </a:rPr>
              <a:t>Secretary.(Jan. 28, 2004)</a:t>
            </a:r>
            <a:r>
              <a:rPr lang="en-US" sz="1100" dirty="0" smtClean="0"/>
              <a:t>. Pilgrims Society Officers and Membership List, p. 32 of 52, </a:t>
            </a:r>
            <a:r>
              <a:rPr lang="en-US" sz="1100" dirty="0" err="1" smtClean="0"/>
              <a:t>Allington</a:t>
            </a:r>
            <a:r>
              <a:rPr lang="en-US" sz="1100" dirty="0" smtClean="0"/>
              <a:t> Castle, </a:t>
            </a:r>
            <a:r>
              <a:rPr lang="en-US" sz="1100" dirty="0" err="1" smtClean="0"/>
              <a:t>Maidstone</a:t>
            </a:r>
            <a:r>
              <a:rPr lang="en-US" sz="1100" dirty="0" smtClean="0"/>
              <a:t>, Kent ME16 0NB. The Pilgrims Society, eBay.  </a:t>
            </a:r>
            <a:br>
              <a:rPr lang="en-US" sz="1100" dirty="0" smtClean="0"/>
            </a:br>
            <a:endParaRPr lang="en-US" sz="1100" dirty="0"/>
          </a:p>
        </p:txBody>
      </p:sp>
      <p:sp>
        <p:nvSpPr>
          <p:cNvPr id="61" name="TextBox 60"/>
          <p:cNvSpPr txBox="1"/>
          <p:nvPr/>
        </p:nvSpPr>
        <p:spPr>
          <a:xfrm>
            <a:off x="59735" y="6232786"/>
            <a:ext cx="2417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Reproduced for educational purposes only. </a:t>
            </a:r>
            <a:br>
              <a:rPr lang="en-US" sz="900" dirty="0" smtClean="0"/>
            </a:br>
            <a:r>
              <a:rPr lang="en-US" sz="900" dirty="0" smtClean="0"/>
              <a:t>Fair </a:t>
            </a:r>
            <a:r>
              <a:rPr lang="en-US" sz="900" dirty="0"/>
              <a:t>use relied upon.</a:t>
            </a:r>
          </a:p>
        </p:txBody>
      </p:sp>
      <p:cxnSp>
        <p:nvCxnSpPr>
          <p:cNvPr id="66" name="Straight Connector 65"/>
          <p:cNvCxnSpPr/>
          <p:nvPr/>
        </p:nvCxnSpPr>
        <p:spPr>
          <a:xfrm flipH="1">
            <a:off x="6441471" y="215909"/>
            <a:ext cx="2794" cy="85371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111274" y="152400"/>
            <a:ext cx="217472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US" sz="1400" dirty="0" smtClean="0">
                <a:solidFill>
                  <a:srgbClr val="C00000"/>
                </a:solidFill>
              </a:rPr>
              <a:t>These people are the likely real organizers of the 9/11 false flag that ushered in </a:t>
            </a:r>
            <a:r>
              <a:rPr lang="en-US" sz="1400" b="1" dirty="0" smtClean="0">
                <a:solidFill>
                  <a:srgbClr val="C00000"/>
                </a:solidFill>
              </a:rPr>
              <a:t>The Patriot Act </a:t>
            </a:r>
            <a:r>
              <a:rPr lang="en-US" sz="1400" dirty="0" smtClean="0">
                <a:solidFill>
                  <a:srgbClr val="C00000"/>
                </a:solidFill>
              </a:rPr>
              <a:t>suspension </a:t>
            </a:r>
            <a:r>
              <a:rPr lang="en-US" sz="1400" dirty="0">
                <a:solidFill>
                  <a:srgbClr val="C00000"/>
                </a:solidFill>
              </a:rPr>
              <a:t>o</a:t>
            </a:r>
            <a:r>
              <a:rPr lang="en-US" sz="1400" dirty="0" smtClean="0">
                <a:solidFill>
                  <a:srgbClr val="C00000"/>
                </a:solidFill>
              </a:rPr>
              <a:t>f the </a:t>
            </a:r>
            <a:r>
              <a:rPr lang="en-US" sz="1400" b="1" dirty="0" smtClean="0">
                <a:solidFill>
                  <a:srgbClr val="C00000"/>
                </a:solidFill>
              </a:rPr>
              <a:t>Bill of Rights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527300" y="152400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 smtClean="0"/>
              <a:t>Fauci’s</a:t>
            </a:r>
            <a:r>
              <a:rPr lang="en-US" sz="800" dirty="0" smtClean="0"/>
              <a:t> ancient maternal Swiss ABYSS family crest</a:t>
            </a:r>
            <a:endParaRPr lang="en-US" sz="800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2477353" y="1402528"/>
            <a:ext cx="1485047" cy="596423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9770" y="1143000"/>
            <a:ext cx="124293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7002" y="2895600"/>
            <a:ext cx="560305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 descr="https://s-media-cache-ak0.pinimg.com/564x/23/a8/c9/23a8c99f67e0ed79e6f3f363def5d164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2567" y="851080"/>
            <a:ext cx="706807" cy="931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tse2.mm.bing.net/th?id=OIP.DFIjRTGoHSl-m3sCG81SBQHaHa&amp;pid=Api&amp;P=0&amp;h=220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8137" y="5241362"/>
            <a:ext cx="397438" cy="39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19" y="3855050"/>
            <a:ext cx="930275" cy="46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 rotWithShape="1"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663"/>
          <a:stretch/>
        </p:blipFill>
        <p:spPr bwMode="auto">
          <a:xfrm rot="19786835">
            <a:off x="-449182" y="4817310"/>
            <a:ext cx="1135056" cy="676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TextBox 20"/>
          <p:cNvSpPr txBox="1"/>
          <p:nvPr/>
        </p:nvSpPr>
        <p:spPr>
          <a:xfrm rot="991159">
            <a:off x="3680780" y="4015065"/>
            <a:ext cx="17571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C00000"/>
                </a:solidFill>
              </a:rPr>
              <a:t>We have allowed these criminals to kill </a:t>
            </a:r>
            <a:r>
              <a:rPr lang="en-US" sz="1400" b="1" dirty="0" smtClean="0">
                <a:solidFill>
                  <a:srgbClr val="C00000"/>
                </a:solidFill>
              </a:rPr>
              <a:t>off </a:t>
            </a:r>
            <a:r>
              <a:rPr lang="en-US" sz="1400" b="1" dirty="0" smtClean="0">
                <a:solidFill>
                  <a:srgbClr val="C00000"/>
                </a:solidFill>
              </a:rPr>
              <a:t>humanity in </a:t>
            </a:r>
            <a:r>
              <a:rPr lang="en-US" sz="1400" b="1" dirty="0" smtClean="0">
                <a:solidFill>
                  <a:srgbClr val="C00000"/>
                </a:solidFill>
              </a:rPr>
              <a:t>bankers’ </a:t>
            </a:r>
            <a:r>
              <a:rPr lang="en-US" sz="1400" b="1" dirty="0" smtClean="0">
                <a:solidFill>
                  <a:srgbClr val="C00000"/>
                </a:solidFill>
              </a:rPr>
              <a:t>wars</a:t>
            </a:r>
            <a:endParaRPr lang="en-US" sz="1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84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439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2024-08-31T19:04:27Z</dcterms:created>
  <dcterms:modified xsi:type="dcterms:W3CDTF">2024-09-01T20:05:46Z</dcterms:modified>
</cp:coreProperties>
</file>