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BDC373-BEAD-400D-BD75-442204CA350F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C84091-6258-4685-8906-4FC13566711C}">
      <dgm:prSet phldrT="[Text]" custT="1"/>
      <dgm:spPr/>
      <dgm:t>
        <a:bodyPr/>
        <a:lstStyle/>
        <a:p>
          <a:r>
            <a:rPr lang="en-US" sz="1600" b="1" dirty="0" err="1" smtClean="0"/>
            <a:t>McBee</a:t>
          </a:r>
          <a:r>
            <a:rPr lang="en-US" sz="1600" b="1" dirty="0" smtClean="0"/>
            <a:t> Strategic</a:t>
          </a:r>
          <a:endParaRPr lang="en-US" sz="1600" b="1" dirty="0"/>
        </a:p>
      </dgm:t>
    </dgm:pt>
    <dgm:pt modelId="{77457AC8-F8D9-40C7-93FD-B4AC74B2B16C}" type="parTrans" cxnId="{61EFC9B8-9858-4B3D-B5C6-F188DDCF986A}">
      <dgm:prSet/>
      <dgm:spPr/>
      <dgm:t>
        <a:bodyPr/>
        <a:lstStyle/>
        <a:p>
          <a:endParaRPr lang="en-US"/>
        </a:p>
      </dgm:t>
    </dgm:pt>
    <dgm:pt modelId="{4DE8F1F6-7628-4C43-8ED5-097826ABCCA4}" type="sibTrans" cxnId="{61EFC9B8-9858-4B3D-B5C6-F188DDCF986A}">
      <dgm:prSet/>
      <dgm:spPr>
        <a:solidFill>
          <a:schemeClr val="accent1"/>
        </a:solidFill>
        <a:ln w="50800">
          <a:solidFill>
            <a:schemeClr val="accent1">
              <a:lumMod val="40000"/>
              <a:lumOff val="60000"/>
            </a:schemeClr>
          </a:solidFill>
          <a:headEnd type="triangle" w="lg" len="lg"/>
          <a:tailEnd type="triangle" w="lg" len="lg"/>
        </a:ln>
      </dgm:spPr>
      <dgm:t>
        <a:bodyPr/>
        <a:lstStyle/>
        <a:p>
          <a:endParaRPr lang="en-US"/>
        </a:p>
      </dgm:t>
    </dgm:pt>
    <dgm:pt modelId="{08753B63-87E5-4166-93E7-5D7C58F129EE}">
      <dgm:prSet phldrT="[Text]" custT="1"/>
      <dgm:spPr/>
      <dgm:t>
        <a:bodyPr/>
        <a:lstStyle/>
        <a:p>
          <a:r>
            <a:rPr lang="en-US" sz="2000" b="1" dirty="0" smtClean="0"/>
            <a:t>Battelle/NSA*</a:t>
          </a:r>
          <a:endParaRPr lang="en-US" sz="1200" b="1" dirty="0"/>
        </a:p>
      </dgm:t>
    </dgm:pt>
    <dgm:pt modelId="{A104ECED-320B-427E-A1DD-6DEE53B64242}" type="parTrans" cxnId="{25C15F51-BB9B-474C-BD2C-9B64A28C22DE}">
      <dgm:prSet/>
      <dgm:spPr/>
      <dgm:t>
        <a:bodyPr/>
        <a:lstStyle/>
        <a:p>
          <a:endParaRPr lang="en-US"/>
        </a:p>
      </dgm:t>
    </dgm:pt>
    <dgm:pt modelId="{6B616376-1821-4DB3-A488-BDEFBCE166E1}" type="sibTrans" cxnId="{25C15F51-BB9B-474C-BD2C-9B64A28C22DE}">
      <dgm:prSet/>
      <dgm:spPr>
        <a:ln w="50800">
          <a:solidFill>
            <a:schemeClr val="accent1">
              <a:lumMod val="40000"/>
              <a:lumOff val="60000"/>
            </a:schemeClr>
          </a:solidFill>
          <a:headEnd type="triangle" w="lg" len="lg"/>
          <a:tailEnd type="triangle" w="lg" len="lg"/>
        </a:ln>
      </dgm:spPr>
      <dgm:t>
        <a:bodyPr/>
        <a:lstStyle/>
        <a:p>
          <a:endParaRPr lang="en-US"/>
        </a:p>
      </dgm:t>
    </dgm:pt>
    <dgm:pt modelId="{5CCC722E-82C2-41F9-9567-8A005FB90730}">
      <dgm:prSet phldrT="[Text]" custT="1"/>
      <dgm:spPr/>
      <dgm:t>
        <a:bodyPr/>
        <a:lstStyle/>
        <a:p>
          <a:r>
            <a:rPr lang="en-US" sz="1400" b="1" dirty="0" smtClean="0"/>
            <a:t>Jeffrey Wadsworth</a:t>
          </a:r>
          <a:endParaRPr lang="en-US" sz="1400" b="1" dirty="0"/>
        </a:p>
      </dgm:t>
    </dgm:pt>
    <dgm:pt modelId="{4007594D-9568-467B-B930-2DD4DEF24D81}" type="parTrans" cxnId="{BE2ACBF4-ED18-4AC7-A74E-040C3E1BD6F3}">
      <dgm:prSet/>
      <dgm:spPr/>
      <dgm:t>
        <a:bodyPr/>
        <a:lstStyle/>
        <a:p>
          <a:endParaRPr lang="en-US"/>
        </a:p>
      </dgm:t>
    </dgm:pt>
    <dgm:pt modelId="{C4EBE66F-1956-4EF6-8043-B9974CFBD42A}" type="sibTrans" cxnId="{BE2ACBF4-ED18-4AC7-A74E-040C3E1BD6F3}">
      <dgm:prSet/>
      <dgm:spPr>
        <a:ln w="50800">
          <a:solidFill>
            <a:schemeClr val="accent1">
              <a:lumMod val="40000"/>
              <a:lumOff val="60000"/>
            </a:schemeClr>
          </a:solidFill>
          <a:headEnd type="triangle" w="lg" len="lg"/>
          <a:tailEnd type="triangle" w="lg" len="lg"/>
        </a:ln>
      </dgm:spPr>
      <dgm:t>
        <a:bodyPr/>
        <a:lstStyle/>
        <a:p>
          <a:endParaRPr lang="en-US"/>
        </a:p>
      </dgm:t>
    </dgm:pt>
    <dgm:pt modelId="{822CE94B-9E30-4610-BD0B-9D06A490D799}">
      <dgm:prSet phldrT="[Text]" custT="1"/>
      <dgm:spPr/>
      <dgm:t>
        <a:bodyPr/>
        <a:lstStyle/>
        <a:p>
          <a:r>
            <a:rPr lang="en-US" sz="1600" b="1" dirty="0" smtClean="0"/>
            <a:t>OSU Trustees</a:t>
          </a:r>
          <a:endParaRPr lang="en-US" sz="1600" b="1" dirty="0"/>
        </a:p>
      </dgm:t>
    </dgm:pt>
    <dgm:pt modelId="{5B49AEF4-3A3C-4ED9-AB38-D493B26628AA}" type="parTrans" cxnId="{7D051C9F-6881-4F8F-8F15-9BFD4A681FB6}">
      <dgm:prSet/>
      <dgm:spPr/>
      <dgm:t>
        <a:bodyPr/>
        <a:lstStyle/>
        <a:p>
          <a:endParaRPr lang="en-US"/>
        </a:p>
      </dgm:t>
    </dgm:pt>
    <dgm:pt modelId="{00BA1775-DCF9-4E58-89B3-70D022390E40}" type="sibTrans" cxnId="{7D051C9F-6881-4F8F-8F15-9BFD4A681FB6}">
      <dgm:prSet/>
      <dgm:spPr>
        <a:ln w="50800">
          <a:solidFill>
            <a:schemeClr val="accent1">
              <a:lumMod val="40000"/>
              <a:lumOff val="60000"/>
            </a:schemeClr>
          </a:solidFill>
          <a:headEnd type="triangle" w="lg" len="lg"/>
          <a:tailEnd type="triangle" w="lg" len="lg"/>
        </a:ln>
      </dgm:spPr>
      <dgm:t>
        <a:bodyPr/>
        <a:lstStyle/>
        <a:p>
          <a:endParaRPr lang="en-US"/>
        </a:p>
      </dgm:t>
    </dgm:pt>
    <dgm:pt modelId="{B0D1442B-EF02-4E29-999B-0B747E8A1A10}">
      <dgm:prSet phldrT="[Text]" custT="1"/>
      <dgm:spPr/>
      <dgm:t>
        <a:bodyPr/>
        <a:lstStyle/>
        <a:p>
          <a:r>
            <a:rPr lang="en-US" sz="1600" b="1" dirty="0" smtClean="0"/>
            <a:t>Michael Drake</a:t>
          </a:r>
          <a:endParaRPr lang="en-US" sz="1600" b="1" dirty="0"/>
        </a:p>
      </dgm:t>
    </dgm:pt>
    <dgm:pt modelId="{74FBD17E-1831-40B4-997A-56CEE6D80D10}" type="parTrans" cxnId="{5CC440AB-CAA8-48F3-B6AB-676E9FB1D03F}">
      <dgm:prSet/>
      <dgm:spPr/>
      <dgm:t>
        <a:bodyPr/>
        <a:lstStyle/>
        <a:p>
          <a:endParaRPr lang="en-US"/>
        </a:p>
      </dgm:t>
    </dgm:pt>
    <dgm:pt modelId="{0FF55AD5-AC6B-49AC-A2BB-A1AE5CECE13E}" type="sibTrans" cxnId="{5CC440AB-CAA8-48F3-B6AB-676E9FB1D03F}">
      <dgm:prSet/>
      <dgm:spPr>
        <a:ln w="50800">
          <a:solidFill>
            <a:schemeClr val="accent1">
              <a:lumMod val="40000"/>
              <a:lumOff val="60000"/>
            </a:schemeClr>
          </a:solidFill>
          <a:headEnd type="triangle" w="lg" len="lg"/>
          <a:tailEnd type="triangle" w="lg" len="lg"/>
        </a:ln>
      </dgm:spPr>
      <dgm:t>
        <a:bodyPr/>
        <a:lstStyle/>
        <a:p>
          <a:endParaRPr lang="en-US"/>
        </a:p>
      </dgm:t>
    </dgm:pt>
    <dgm:pt modelId="{D659280A-09C3-4DFF-8C70-C478F44EE3E5}">
      <dgm:prSet phldrT="[Text]" custT="1"/>
      <dgm:spPr/>
      <dgm:t>
        <a:bodyPr/>
        <a:lstStyle/>
        <a:p>
          <a:r>
            <a:rPr lang="en-US" sz="1600" b="1" dirty="0" smtClean="0"/>
            <a:t>MOOC</a:t>
          </a:r>
        </a:p>
        <a:p>
          <a:r>
            <a:rPr lang="en-US" sz="1600" b="1" dirty="0" smtClean="0"/>
            <a:t>Steinmetz</a:t>
          </a:r>
          <a:endParaRPr lang="en-US" sz="1600" b="1" dirty="0"/>
        </a:p>
      </dgm:t>
    </dgm:pt>
    <dgm:pt modelId="{8870A0E5-6A77-4468-87F4-FE488480AAEA}" type="parTrans" cxnId="{13578892-F6E8-4A44-AAF6-8F93BC0831E0}">
      <dgm:prSet/>
      <dgm:spPr/>
      <dgm:t>
        <a:bodyPr/>
        <a:lstStyle/>
        <a:p>
          <a:endParaRPr lang="en-US"/>
        </a:p>
      </dgm:t>
    </dgm:pt>
    <dgm:pt modelId="{927D88AC-5851-4A48-8EC9-E51E7902AE6D}" type="sibTrans" cxnId="{13578892-F6E8-4A44-AAF6-8F93BC0831E0}">
      <dgm:prSet/>
      <dgm:spPr>
        <a:ln w="50800">
          <a:solidFill>
            <a:schemeClr val="accent1">
              <a:lumMod val="40000"/>
              <a:lumOff val="60000"/>
            </a:schemeClr>
          </a:solidFill>
          <a:headEnd type="triangle" w="lg" len="lg"/>
          <a:tailEnd type="triangle" w="lg" len="lg"/>
        </a:ln>
      </dgm:spPr>
      <dgm:t>
        <a:bodyPr/>
        <a:lstStyle/>
        <a:p>
          <a:endParaRPr lang="en-US"/>
        </a:p>
      </dgm:t>
    </dgm:pt>
    <dgm:pt modelId="{35A0FB18-D320-4915-B164-A1E30025BE2E}">
      <dgm:prSet phldrT="[Text]"/>
      <dgm:spPr/>
      <dgm:t>
        <a:bodyPr/>
        <a:lstStyle/>
        <a:p>
          <a:r>
            <a:rPr lang="en-US" b="1" dirty="0" smtClean="0"/>
            <a:t>Trustee Stock $$$ holdings in </a:t>
          </a:r>
          <a:r>
            <a:rPr lang="en-US" b="1" dirty="0" err="1" smtClean="0"/>
            <a:t>McBee</a:t>
          </a:r>
          <a:r>
            <a:rPr lang="en-US" b="1" dirty="0" smtClean="0"/>
            <a:t> clients </a:t>
          </a:r>
          <a:endParaRPr lang="en-US" b="1" dirty="0"/>
        </a:p>
      </dgm:t>
    </dgm:pt>
    <dgm:pt modelId="{F89BB30B-7991-4162-BF48-AFE1D5E7C1C2}" type="parTrans" cxnId="{715DF678-F8ED-482F-82DC-307F9A0EA814}">
      <dgm:prSet/>
      <dgm:spPr/>
      <dgm:t>
        <a:bodyPr/>
        <a:lstStyle/>
        <a:p>
          <a:endParaRPr lang="en-US"/>
        </a:p>
      </dgm:t>
    </dgm:pt>
    <dgm:pt modelId="{B494434F-5840-4F35-8ABD-D167AAAFFF61}" type="sibTrans" cxnId="{715DF678-F8ED-482F-82DC-307F9A0EA814}">
      <dgm:prSet/>
      <dgm:spPr>
        <a:ln w="50800">
          <a:solidFill>
            <a:schemeClr val="accent1">
              <a:lumMod val="40000"/>
              <a:lumOff val="60000"/>
            </a:schemeClr>
          </a:solidFill>
          <a:headEnd type="triangle" w="lg" len="lg"/>
          <a:tailEnd type="triangle" w="lg" len="lg"/>
        </a:ln>
      </dgm:spPr>
      <dgm:t>
        <a:bodyPr/>
        <a:lstStyle/>
        <a:p>
          <a:endParaRPr lang="en-US"/>
        </a:p>
      </dgm:t>
    </dgm:pt>
    <dgm:pt modelId="{90DBBED8-3167-4259-8103-BE1D036198A8}">
      <dgm:prSet phldrT="[Text]" custT="1"/>
      <dgm:spPr/>
      <dgm:t>
        <a:bodyPr/>
        <a:lstStyle/>
        <a:p>
          <a:r>
            <a:rPr lang="en-US" sz="1400" b="1" dirty="0" smtClean="0"/>
            <a:t>16 OSU $$$ Contracts</a:t>
          </a:r>
        </a:p>
        <a:p>
          <a:r>
            <a:rPr lang="en-US" sz="1200" b="1" dirty="0" smtClean="0"/>
            <a:t>(</a:t>
          </a:r>
          <a:r>
            <a:rPr lang="en-US" sz="1200" b="1" dirty="0" err="1" smtClean="0"/>
            <a:t>McBee</a:t>
          </a:r>
          <a:r>
            <a:rPr lang="en-US" sz="1200" b="1" dirty="0" smtClean="0"/>
            <a:t> clients)</a:t>
          </a:r>
          <a:endParaRPr lang="en-US" sz="1200" b="1" dirty="0"/>
        </a:p>
      </dgm:t>
    </dgm:pt>
    <dgm:pt modelId="{8DA06435-C268-444B-B0D1-1BFA39A30FDF}" type="parTrans" cxnId="{F90D6176-678F-469F-A153-BBFA509CBA1D}">
      <dgm:prSet/>
      <dgm:spPr/>
      <dgm:t>
        <a:bodyPr/>
        <a:lstStyle/>
        <a:p>
          <a:endParaRPr lang="en-US"/>
        </a:p>
      </dgm:t>
    </dgm:pt>
    <dgm:pt modelId="{06F00AD9-25C1-4F83-BDC2-A430B2EC2C70}" type="sibTrans" cxnId="{F90D6176-678F-469F-A153-BBFA509CBA1D}">
      <dgm:prSet/>
      <dgm:spPr>
        <a:ln w="50800">
          <a:solidFill>
            <a:schemeClr val="accent1">
              <a:lumMod val="40000"/>
              <a:lumOff val="60000"/>
            </a:schemeClr>
          </a:solidFill>
          <a:headEnd type="triangle" w="lg" len="lg"/>
          <a:tailEnd type="triangle" w="lg" len="lg"/>
        </a:ln>
      </dgm:spPr>
      <dgm:t>
        <a:bodyPr/>
        <a:lstStyle/>
        <a:p>
          <a:endParaRPr lang="en-US"/>
        </a:p>
      </dgm:t>
    </dgm:pt>
    <dgm:pt modelId="{87DB4489-3879-465F-928F-568ABF052146}">
      <dgm:prSet phldrT="[Text]" custT="1"/>
      <dgm:spPr/>
      <dgm:t>
        <a:bodyPr/>
        <a:lstStyle/>
        <a:p>
          <a:r>
            <a:rPr lang="en-US" sz="1200" b="1" dirty="0" smtClean="0"/>
            <a:t>Theft of Leader social networking invention</a:t>
          </a:r>
          <a:endParaRPr lang="en-US" sz="1200" b="1" dirty="0"/>
        </a:p>
      </dgm:t>
    </dgm:pt>
    <dgm:pt modelId="{FBB4D9CC-8F64-4997-944B-04BFB76F136A}" type="parTrans" cxnId="{9C7DBB9D-6B6D-4F39-97EA-823D0A92C72F}">
      <dgm:prSet/>
      <dgm:spPr/>
      <dgm:t>
        <a:bodyPr/>
        <a:lstStyle/>
        <a:p>
          <a:endParaRPr lang="en-US"/>
        </a:p>
      </dgm:t>
    </dgm:pt>
    <dgm:pt modelId="{88849C36-8E79-4ED3-828E-FB2FE055CADE}" type="sibTrans" cxnId="{9C7DBB9D-6B6D-4F39-97EA-823D0A92C72F}">
      <dgm:prSet/>
      <dgm:spPr>
        <a:ln w="41275">
          <a:solidFill>
            <a:schemeClr val="accent1">
              <a:lumMod val="40000"/>
              <a:lumOff val="60000"/>
            </a:schemeClr>
          </a:solidFill>
          <a:headEnd type="triangle" w="lg" len="lg"/>
          <a:tailEnd type="triangle" w="lg" len="lg"/>
        </a:ln>
      </dgm:spPr>
      <dgm:t>
        <a:bodyPr/>
        <a:lstStyle/>
        <a:p>
          <a:endParaRPr lang="en-US"/>
        </a:p>
      </dgm:t>
    </dgm:pt>
    <dgm:pt modelId="{44D8D7B1-0D83-46BF-A56A-EBB183201750}" type="pres">
      <dgm:prSet presAssocID="{18BDC373-BEAD-400D-BD75-442204CA350F}" presName="cycle" presStyleCnt="0">
        <dgm:presLayoutVars>
          <dgm:dir/>
          <dgm:resizeHandles val="exact"/>
        </dgm:presLayoutVars>
      </dgm:prSet>
      <dgm:spPr/>
    </dgm:pt>
    <dgm:pt modelId="{5EA72561-56EE-4CF5-86CE-E4EEE9C611E4}" type="pres">
      <dgm:prSet presAssocID="{80C84091-6258-4685-8906-4FC13566711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4CB0F-F556-4383-9579-92DBFBD48447}" type="pres">
      <dgm:prSet presAssocID="{80C84091-6258-4685-8906-4FC13566711C}" presName="spNode" presStyleCnt="0"/>
      <dgm:spPr/>
    </dgm:pt>
    <dgm:pt modelId="{888C08CF-E79A-42F7-9181-DC0A8A1100B7}" type="pres">
      <dgm:prSet presAssocID="{4DE8F1F6-7628-4C43-8ED5-097826ABCCA4}" presName="sibTrans" presStyleLbl="sibTrans1D1" presStyleIdx="0" presStyleCnt="9"/>
      <dgm:spPr/>
    </dgm:pt>
    <dgm:pt modelId="{45E927F9-6111-4872-BFAE-0A3DD367C340}" type="pres">
      <dgm:prSet presAssocID="{08753B63-87E5-4166-93E7-5D7C58F129EE}" presName="node" presStyleLbl="node1" presStyleIdx="1" presStyleCnt="9">
        <dgm:presLayoutVars>
          <dgm:bulletEnabled val="1"/>
        </dgm:presLayoutVars>
      </dgm:prSet>
      <dgm:spPr/>
    </dgm:pt>
    <dgm:pt modelId="{89CC04B9-2834-4AB5-8B81-8B793B20E672}" type="pres">
      <dgm:prSet presAssocID="{08753B63-87E5-4166-93E7-5D7C58F129EE}" presName="spNode" presStyleCnt="0"/>
      <dgm:spPr/>
    </dgm:pt>
    <dgm:pt modelId="{35CEDD5E-4C68-4868-91DB-C59121D44233}" type="pres">
      <dgm:prSet presAssocID="{6B616376-1821-4DB3-A488-BDEFBCE166E1}" presName="sibTrans" presStyleLbl="sibTrans1D1" presStyleIdx="1" presStyleCnt="9"/>
      <dgm:spPr/>
    </dgm:pt>
    <dgm:pt modelId="{F4904A26-86BB-40C4-B4DF-B96B38955C65}" type="pres">
      <dgm:prSet presAssocID="{87DB4489-3879-465F-928F-568ABF05214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167C07-40CA-4B77-AE6F-0F4FD2B4A180}" type="pres">
      <dgm:prSet presAssocID="{87DB4489-3879-465F-928F-568ABF052146}" presName="spNode" presStyleCnt="0"/>
      <dgm:spPr/>
    </dgm:pt>
    <dgm:pt modelId="{93B89A5A-7C25-4C7A-9167-F1F4EFCB2479}" type="pres">
      <dgm:prSet presAssocID="{88849C36-8E79-4ED3-828E-FB2FE055CADE}" presName="sibTrans" presStyleLbl="sibTrans1D1" presStyleIdx="2" presStyleCnt="9"/>
      <dgm:spPr/>
    </dgm:pt>
    <dgm:pt modelId="{31A64D61-D010-4611-89F1-B922652BC178}" type="pres">
      <dgm:prSet presAssocID="{5CCC722E-82C2-41F9-9567-8A005FB9073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AC39F-F3FC-4E2F-B9D7-C3EE45B130FA}" type="pres">
      <dgm:prSet presAssocID="{5CCC722E-82C2-41F9-9567-8A005FB90730}" presName="spNode" presStyleCnt="0"/>
      <dgm:spPr/>
    </dgm:pt>
    <dgm:pt modelId="{902C79AE-49C2-42E7-AF2A-10681C648155}" type="pres">
      <dgm:prSet presAssocID="{C4EBE66F-1956-4EF6-8043-B9974CFBD42A}" presName="sibTrans" presStyleLbl="sibTrans1D1" presStyleIdx="3" presStyleCnt="9"/>
      <dgm:spPr/>
    </dgm:pt>
    <dgm:pt modelId="{774E1852-1BB4-4C62-9C9D-38ECB71DED83}" type="pres">
      <dgm:prSet presAssocID="{822CE94B-9E30-4610-BD0B-9D06A490D799}" presName="node" presStyleLbl="node1" presStyleIdx="4" presStyleCnt="9">
        <dgm:presLayoutVars>
          <dgm:bulletEnabled val="1"/>
        </dgm:presLayoutVars>
      </dgm:prSet>
      <dgm:spPr/>
    </dgm:pt>
    <dgm:pt modelId="{BAEF1164-192A-48A1-91C9-691FE344A598}" type="pres">
      <dgm:prSet presAssocID="{822CE94B-9E30-4610-BD0B-9D06A490D799}" presName="spNode" presStyleCnt="0"/>
      <dgm:spPr/>
    </dgm:pt>
    <dgm:pt modelId="{2B9F9E90-1FBE-4096-8179-28B00CC0354D}" type="pres">
      <dgm:prSet presAssocID="{00BA1775-DCF9-4E58-89B3-70D022390E40}" presName="sibTrans" presStyleLbl="sibTrans1D1" presStyleIdx="4" presStyleCnt="9"/>
      <dgm:spPr/>
    </dgm:pt>
    <dgm:pt modelId="{19317D01-6C37-472D-A953-8E0ECC1A3C04}" type="pres">
      <dgm:prSet presAssocID="{B0D1442B-EF02-4E29-999B-0B747E8A1A1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BA89FE-D7C8-4669-B9D8-002021EAE53E}" type="pres">
      <dgm:prSet presAssocID="{B0D1442B-EF02-4E29-999B-0B747E8A1A10}" presName="spNode" presStyleCnt="0"/>
      <dgm:spPr/>
    </dgm:pt>
    <dgm:pt modelId="{F0729D3D-1B33-4F59-B9C2-520726DEBE70}" type="pres">
      <dgm:prSet presAssocID="{0FF55AD5-AC6B-49AC-A2BB-A1AE5CECE13E}" presName="sibTrans" presStyleLbl="sibTrans1D1" presStyleIdx="5" presStyleCnt="9"/>
      <dgm:spPr/>
    </dgm:pt>
    <dgm:pt modelId="{E1C11284-0812-46C6-905B-93DF8494235E}" type="pres">
      <dgm:prSet presAssocID="{D659280A-09C3-4DFF-8C70-C478F44EE3E5}" presName="node" presStyleLbl="node1" presStyleIdx="6" presStyleCnt="9">
        <dgm:presLayoutVars>
          <dgm:bulletEnabled val="1"/>
        </dgm:presLayoutVars>
      </dgm:prSet>
      <dgm:spPr/>
    </dgm:pt>
    <dgm:pt modelId="{A974AE5B-008E-4B16-8FE0-1A05761490A4}" type="pres">
      <dgm:prSet presAssocID="{D659280A-09C3-4DFF-8C70-C478F44EE3E5}" presName="spNode" presStyleCnt="0"/>
      <dgm:spPr/>
    </dgm:pt>
    <dgm:pt modelId="{826B720A-D56A-44D0-959A-2940CCD0509A}" type="pres">
      <dgm:prSet presAssocID="{927D88AC-5851-4A48-8EC9-E51E7902AE6D}" presName="sibTrans" presStyleLbl="sibTrans1D1" presStyleIdx="6" presStyleCnt="9"/>
      <dgm:spPr/>
    </dgm:pt>
    <dgm:pt modelId="{AA139508-3863-429C-8E3D-1A6FA086BCE1}" type="pres">
      <dgm:prSet presAssocID="{35A0FB18-D320-4915-B164-A1E30025BE2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F0CFA-443A-4A7C-847F-4F53110E9150}" type="pres">
      <dgm:prSet presAssocID="{35A0FB18-D320-4915-B164-A1E30025BE2E}" presName="spNode" presStyleCnt="0"/>
      <dgm:spPr/>
    </dgm:pt>
    <dgm:pt modelId="{238293DF-1532-4DF5-B10C-DDCEF2F5F602}" type="pres">
      <dgm:prSet presAssocID="{B494434F-5840-4F35-8ABD-D167AAAFFF61}" presName="sibTrans" presStyleLbl="sibTrans1D1" presStyleIdx="7" presStyleCnt="9"/>
      <dgm:spPr/>
    </dgm:pt>
    <dgm:pt modelId="{0D60AFC6-A2EC-4078-80D6-93083AC75D61}" type="pres">
      <dgm:prSet presAssocID="{90DBBED8-3167-4259-8103-BE1D036198A8}" presName="node" presStyleLbl="node1" presStyleIdx="8" presStyleCnt="9" custScaleX="120123" custScaleY="114709">
        <dgm:presLayoutVars>
          <dgm:bulletEnabled val="1"/>
        </dgm:presLayoutVars>
      </dgm:prSet>
      <dgm:spPr/>
    </dgm:pt>
    <dgm:pt modelId="{EB1D3C6D-9206-491D-8E5C-AB6871E30023}" type="pres">
      <dgm:prSet presAssocID="{90DBBED8-3167-4259-8103-BE1D036198A8}" presName="spNode" presStyleCnt="0"/>
      <dgm:spPr/>
    </dgm:pt>
    <dgm:pt modelId="{9823A93E-F72F-48FC-9E2A-1F092DF53E33}" type="pres">
      <dgm:prSet presAssocID="{06F00AD9-25C1-4F83-BDC2-A430B2EC2C70}" presName="sibTrans" presStyleLbl="sibTrans1D1" presStyleIdx="8" presStyleCnt="9"/>
      <dgm:spPr/>
    </dgm:pt>
  </dgm:ptLst>
  <dgm:cxnLst>
    <dgm:cxn modelId="{C0CCA410-3BA0-43F2-8207-5FB057551F2B}" type="presOf" srcId="{C4EBE66F-1956-4EF6-8043-B9974CFBD42A}" destId="{902C79AE-49C2-42E7-AF2A-10681C648155}" srcOrd="0" destOrd="0" presId="urn:microsoft.com/office/officeart/2005/8/layout/cycle6"/>
    <dgm:cxn modelId="{25C15F51-BB9B-474C-BD2C-9B64A28C22DE}" srcId="{18BDC373-BEAD-400D-BD75-442204CA350F}" destId="{08753B63-87E5-4166-93E7-5D7C58F129EE}" srcOrd="1" destOrd="0" parTransId="{A104ECED-320B-427E-A1DD-6DEE53B64242}" sibTransId="{6B616376-1821-4DB3-A488-BDEFBCE166E1}"/>
    <dgm:cxn modelId="{2FA3D462-827B-4B38-A3B1-80C15E816B47}" type="presOf" srcId="{87DB4489-3879-465F-928F-568ABF052146}" destId="{F4904A26-86BB-40C4-B4DF-B96B38955C65}" srcOrd="0" destOrd="0" presId="urn:microsoft.com/office/officeart/2005/8/layout/cycle6"/>
    <dgm:cxn modelId="{8C689788-8466-4CB5-BD54-C443DD800781}" type="presOf" srcId="{00BA1775-DCF9-4E58-89B3-70D022390E40}" destId="{2B9F9E90-1FBE-4096-8179-28B00CC0354D}" srcOrd="0" destOrd="0" presId="urn:microsoft.com/office/officeart/2005/8/layout/cycle6"/>
    <dgm:cxn modelId="{9C7DBB9D-6B6D-4F39-97EA-823D0A92C72F}" srcId="{18BDC373-BEAD-400D-BD75-442204CA350F}" destId="{87DB4489-3879-465F-928F-568ABF052146}" srcOrd="2" destOrd="0" parTransId="{FBB4D9CC-8F64-4997-944B-04BFB76F136A}" sibTransId="{88849C36-8E79-4ED3-828E-FB2FE055CADE}"/>
    <dgm:cxn modelId="{6D9CCF0D-9BF2-43BC-B553-BBEA1913FF83}" type="presOf" srcId="{08753B63-87E5-4166-93E7-5D7C58F129EE}" destId="{45E927F9-6111-4872-BFAE-0A3DD367C340}" srcOrd="0" destOrd="0" presId="urn:microsoft.com/office/officeart/2005/8/layout/cycle6"/>
    <dgm:cxn modelId="{818AB67F-0477-4322-965E-4121481D8C38}" type="presOf" srcId="{D659280A-09C3-4DFF-8C70-C478F44EE3E5}" destId="{E1C11284-0812-46C6-905B-93DF8494235E}" srcOrd="0" destOrd="0" presId="urn:microsoft.com/office/officeart/2005/8/layout/cycle6"/>
    <dgm:cxn modelId="{F90D6176-678F-469F-A153-BBFA509CBA1D}" srcId="{18BDC373-BEAD-400D-BD75-442204CA350F}" destId="{90DBBED8-3167-4259-8103-BE1D036198A8}" srcOrd="8" destOrd="0" parTransId="{8DA06435-C268-444B-B0D1-1BFA39A30FDF}" sibTransId="{06F00AD9-25C1-4F83-BDC2-A430B2EC2C70}"/>
    <dgm:cxn modelId="{BE2ACBF4-ED18-4AC7-A74E-040C3E1BD6F3}" srcId="{18BDC373-BEAD-400D-BD75-442204CA350F}" destId="{5CCC722E-82C2-41F9-9567-8A005FB90730}" srcOrd="3" destOrd="0" parTransId="{4007594D-9568-467B-B930-2DD4DEF24D81}" sibTransId="{C4EBE66F-1956-4EF6-8043-B9974CFBD42A}"/>
    <dgm:cxn modelId="{C261DDD4-97DC-4B92-806D-A7B5DFF0CAB6}" type="presOf" srcId="{18BDC373-BEAD-400D-BD75-442204CA350F}" destId="{44D8D7B1-0D83-46BF-A56A-EBB183201750}" srcOrd="0" destOrd="0" presId="urn:microsoft.com/office/officeart/2005/8/layout/cycle6"/>
    <dgm:cxn modelId="{B1711251-E4A0-441D-95C8-81C8ADA1FBC8}" type="presOf" srcId="{822CE94B-9E30-4610-BD0B-9D06A490D799}" destId="{774E1852-1BB4-4C62-9C9D-38ECB71DED83}" srcOrd="0" destOrd="0" presId="urn:microsoft.com/office/officeart/2005/8/layout/cycle6"/>
    <dgm:cxn modelId="{57DED23B-63F8-40F0-9AB1-30563CF7666A}" type="presOf" srcId="{88849C36-8E79-4ED3-828E-FB2FE055CADE}" destId="{93B89A5A-7C25-4C7A-9167-F1F4EFCB2479}" srcOrd="0" destOrd="0" presId="urn:microsoft.com/office/officeart/2005/8/layout/cycle6"/>
    <dgm:cxn modelId="{7D051C9F-6881-4F8F-8F15-9BFD4A681FB6}" srcId="{18BDC373-BEAD-400D-BD75-442204CA350F}" destId="{822CE94B-9E30-4610-BD0B-9D06A490D799}" srcOrd="4" destOrd="0" parTransId="{5B49AEF4-3A3C-4ED9-AB38-D493B26628AA}" sibTransId="{00BA1775-DCF9-4E58-89B3-70D022390E40}"/>
    <dgm:cxn modelId="{5F9BD5AC-29A4-4307-B6F0-2F6DA49D4A1C}" type="presOf" srcId="{B0D1442B-EF02-4E29-999B-0B747E8A1A10}" destId="{19317D01-6C37-472D-A953-8E0ECC1A3C04}" srcOrd="0" destOrd="0" presId="urn:microsoft.com/office/officeart/2005/8/layout/cycle6"/>
    <dgm:cxn modelId="{5CC440AB-CAA8-48F3-B6AB-676E9FB1D03F}" srcId="{18BDC373-BEAD-400D-BD75-442204CA350F}" destId="{B0D1442B-EF02-4E29-999B-0B747E8A1A10}" srcOrd="5" destOrd="0" parTransId="{74FBD17E-1831-40B4-997A-56CEE6D80D10}" sibTransId="{0FF55AD5-AC6B-49AC-A2BB-A1AE5CECE13E}"/>
    <dgm:cxn modelId="{A8C55B42-9D4B-4311-BC87-D6C5BEFE0D10}" type="presOf" srcId="{5CCC722E-82C2-41F9-9567-8A005FB90730}" destId="{31A64D61-D010-4611-89F1-B922652BC178}" srcOrd="0" destOrd="0" presId="urn:microsoft.com/office/officeart/2005/8/layout/cycle6"/>
    <dgm:cxn modelId="{8CF33306-246F-45AB-8642-31369ECF1B16}" type="presOf" srcId="{0FF55AD5-AC6B-49AC-A2BB-A1AE5CECE13E}" destId="{F0729D3D-1B33-4F59-B9C2-520726DEBE70}" srcOrd="0" destOrd="0" presId="urn:microsoft.com/office/officeart/2005/8/layout/cycle6"/>
    <dgm:cxn modelId="{13578892-F6E8-4A44-AAF6-8F93BC0831E0}" srcId="{18BDC373-BEAD-400D-BD75-442204CA350F}" destId="{D659280A-09C3-4DFF-8C70-C478F44EE3E5}" srcOrd="6" destOrd="0" parTransId="{8870A0E5-6A77-4468-87F4-FE488480AAEA}" sibTransId="{927D88AC-5851-4A48-8EC9-E51E7902AE6D}"/>
    <dgm:cxn modelId="{61EFC9B8-9858-4B3D-B5C6-F188DDCF986A}" srcId="{18BDC373-BEAD-400D-BD75-442204CA350F}" destId="{80C84091-6258-4685-8906-4FC13566711C}" srcOrd="0" destOrd="0" parTransId="{77457AC8-F8D9-40C7-93FD-B4AC74B2B16C}" sibTransId="{4DE8F1F6-7628-4C43-8ED5-097826ABCCA4}"/>
    <dgm:cxn modelId="{96B4B9F7-6096-4936-8F08-76D6A0048941}" type="presOf" srcId="{06F00AD9-25C1-4F83-BDC2-A430B2EC2C70}" destId="{9823A93E-F72F-48FC-9E2A-1F092DF53E33}" srcOrd="0" destOrd="0" presId="urn:microsoft.com/office/officeart/2005/8/layout/cycle6"/>
    <dgm:cxn modelId="{D88237F2-05F4-4DA1-B7EE-B82DBD4C6C03}" type="presOf" srcId="{90DBBED8-3167-4259-8103-BE1D036198A8}" destId="{0D60AFC6-A2EC-4078-80D6-93083AC75D61}" srcOrd="0" destOrd="0" presId="urn:microsoft.com/office/officeart/2005/8/layout/cycle6"/>
    <dgm:cxn modelId="{8137EAEA-8379-41B9-B90A-9C47AEE5267F}" type="presOf" srcId="{B494434F-5840-4F35-8ABD-D167AAAFFF61}" destId="{238293DF-1532-4DF5-B10C-DDCEF2F5F602}" srcOrd="0" destOrd="0" presId="urn:microsoft.com/office/officeart/2005/8/layout/cycle6"/>
    <dgm:cxn modelId="{5DE9E822-9A32-4506-B286-11EAB0B826D7}" type="presOf" srcId="{35A0FB18-D320-4915-B164-A1E30025BE2E}" destId="{AA139508-3863-429C-8E3D-1A6FA086BCE1}" srcOrd="0" destOrd="0" presId="urn:microsoft.com/office/officeart/2005/8/layout/cycle6"/>
    <dgm:cxn modelId="{06502434-B7F7-4370-9A6B-6BC043E0A4CA}" type="presOf" srcId="{927D88AC-5851-4A48-8EC9-E51E7902AE6D}" destId="{826B720A-D56A-44D0-959A-2940CCD0509A}" srcOrd="0" destOrd="0" presId="urn:microsoft.com/office/officeart/2005/8/layout/cycle6"/>
    <dgm:cxn modelId="{3A99750C-9F97-4852-9C0D-C08C6EBC1B00}" type="presOf" srcId="{80C84091-6258-4685-8906-4FC13566711C}" destId="{5EA72561-56EE-4CF5-86CE-E4EEE9C611E4}" srcOrd="0" destOrd="0" presId="urn:microsoft.com/office/officeart/2005/8/layout/cycle6"/>
    <dgm:cxn modelId="{0F68AC4B-28D7-4951-AD9A-37E1F819B624}" type="presOf" srcId="{4DE8F1F6-7628-4C43-8ED5-097826ABCCA4}" destId="{888C08CF-E79A-42F7-9181-DC0A8A1100B7}" srcOrd="0" destOrd="0" presId="urn:microsoft.com/office/officeart/2005/8/layout/cycle6"/>
    <dgm:cxn modelId="{715DF678-F8ED-482F-82DC-307F9A0EA814}" srcId="{18BDC373-BEAD-400D-BD75-442204CA350F}" destId="{35A0FB18-D320-4915-B164-A1E30025BE2E}" srcOrd="7" destOrd="0" parTransId="{F89BB30B-7991-4162-BF48-AFE1D5E7C1C2}" sibTransId="{B494434F-5840-4F35-8ABD-D167AAAFFF61}"/>
    <dgm:cxn modelId="{75ECA1CF-222A-433F-A921-98FF14D7E5F5}" type="presOf" srcId="{6B616376-1821-4DB3-A488-BDEFBCE166E1}" destId="{35CEDD5E-4C68-4868-91DB-C59121D44233}" srcOrd="0" destOrd="0" presId="urn:microsoft.com/office/officeart/2005/8/layout/cycle6"/>
    <dgm:cxn modelId="{A5FDF28D-F286-40EC-82D3-2A67A4B8C3D3}" type="presParOf" srcId="{44D8D7B1-0D83-46BF-A56A-EBB183201750}" destId="{5EA72561-56EE-4CF5-86CE-E4EEE9C611E4}" srcOrd="0" destOrd="0" presId="urn:microsoft.com/office/officeart/2005/8/layout/cycle6"/>
    <dgm:cxn modelId="{FBC1C58C-7E91-426F-A510-BE45E2814F32}" type="presParOf" srcId="{44D8D7B1-0D83-46BF-A56A-EBB183201750}" destId="{1814CB0F-F556-4383-9579-92DBFBD48447}" srcOrd="1" destOrd="0" presId="urn:microsoft.com/office/officeart/2005/8/layout/cycle6"/>
    <dgm:cxn modelId="{820CA6C1-FE20-43AC-9679-3ECFA3749488}" type="presParOf" srcId="{44D8D7B1-0D83-46BF-A56A-EBB183201750}" destId="{888C08CF-E79A-42F7-9181-DC0A8A1100B7}" srcOrd="2" destOrd="0" presId="urn:microsoft.com/office/officeart/2005/8/layout/cycle6"/>
    <dgm:cxn modelId="{8CDD92FF-BA65-4E30-885A-D235ACADE564}" type="presParOf" srcId="{44D8D7B1-0D83-46BF-A56A-EBB183201750}" destId="{45E927F9-6111-4872-BFAE-0A3DD367C340}" srcOrd="3" destOrd="0" presId="urn:microsoft.com/office/officeart/2005/8/layout/cycle6"/>
    <dgm:cxn modelId="{6CD1BDFE-AB83-4EF7-B1C4-E8817D39184D}" type="presParOf" srcId="{44D8D7B1-0D83-46BF-A56A-EBB183201750}" destId="{89CC04B9-2834-4AB5-8B81-8B793B20E672}" srcOrd="4" destOrd="0" presId="urn:microsoft.com/office/officeart/2005/8/layout/cycle6"/>
    <dgm:cxn modelId="{A47EB50D-7EC6-4C8C-949F-49CB12E6EA54}" type="presParOf" srcId="{44D8D7B1-0D83-46BF-A56A-EBB183201750}" destId="{35CEDD5E-4C68-4868-91DB-C59121D44233}" srcOrd="5" destOrd="0" presId="urn:microsoft.com/office/officeart/2005/8/layout/cycle6"/>
    <dgm:cxn modelId="{F7041B64-690C-4918-A6D4-2865641227C4}" type="presParOf" srcId="{44D8D7B1-0D83-46BF-A56A-EBB183201750}" destId="{F4904A26-86BB-40C4-B4DF-B96B38955C65}" srcOrd="6" destOrd="0" presId="urn:microsoft.com/office/officeart/2005/8/layout/cycle6"/>
    <dgm:cxn modelId="{885FB104-12F3-4D49-BB6D-E1E1E9A171C3}" type="presParOf" srcId="{44D8D7B1-0D83-46BF-A56A-EBB183201750}" destId="{AA167C07-40CA-4B77-AE6F-0F4FD2B4A180}" srcOrd="7" destOrd="0" presId="urn:microsoft.com/office/officeart/2005/8/layout/cycle6"/>
    <dgm:cxn modelId="{CF470256-EFA6-4B79-853F-03D9FFF5473A}" type="presParOf" srcId="{44D8D7B1-0D83-46BF-A56A-EBB183201750}" destId="{93B89A5A-7C25-4C7A-9167-F1F4EFCB2479}" srcOrd="8" destOrd="0" presId="urn:microsoft.com/office/officeart/2005/8/layout/cycle6"/>
    <dgm:cxn modelId="{0DC0E86C-F09D-4CA7-B960-BC7817ADC758}" type="presParOf" srcId="{44D8D7B1-0D83-46BF-A56A-EBB183201750}" destId="{31A64D61-D010-4611-89F1-B922652BC178}" srcOrd="9" destOrd="0" presId="urn:microsoft.com/office/officeart/2005/8/layout/cycle6"/>
    <dgm:cxn modelId="{850EF587-AAFD-44C3-8605-94C9E410D5A7}" type="presParOf" srcId="{44D8D7B1-0D83-46BF-A56A-EBB183201750}" destId="{5CAAC39F-F3FC-4E2F-B9D7-C3EE45B130FA}" srcOrd="10" destOrd="0" presId="urn:microsoft.com/office/officeart/2005/8/layout/cycle6"/>
    <dgm:cxn modelId="{B6C57773-CFB2-49A0-A939-A84109EEE5E9}" type="presParOf" srcId="{44D8D7B1-0D83-46BF-A56A-EBB183201750}" destId="{902C79AE-49C2-42E7-AF2A-10681C648155}" srcOrd="11" destOrd="0" presId="urn:microsoft.com/office/officeart/2005/8/layout/cycle6"/>
    <dgm:cxn modelId="{618CA5C0-BC78-4A37-AFC5-F974EC9D3DF6}" type="presParOf" srcId="{44D8D7B1-0D83-46BF-A56A-EBB183201750}" destId="{774E1852-1BB4-4C62-9C9D-38ECB71DED83}" srcOrd="12" destOrd="0" presId="urn:microsoft.com/office/officeart/2005/8/layout/cycle6"/>
    <dgm:cxn modelId="{4CE679A6-B2D4-47B0-85E7-816DDCC60070}" type="presParOf" srcId="{44D8D7B1-0D83-46BF-A56A-EBB183201750}" destId="{BAEF1164-192A-48A1-91C9-691FE344A598}" srcOrd="13" destOrd="0" presId="urn:microsoft.com/office/officeart/2005/8/layout/cycle6"/>
    <dgm:cxn modelId="{FFBA04FF-BA0A-47FC-B0A6-EF20A80CB55D}" type="presParOf" srcId="{44D8D7B1-0D83-46BF-A56A-EBB183201750}" destId="{2B9F9E90-1FBE-4096-8179-28B00CC0354D}" srcOrd="14" destOrd="0" presId="urn:microsoft.com/office/officeart/2005/8/layout/cycle6"/>
    <dgm:cxn modelId="{C15854C0-47AF-4728-8C5B-E7D3EDA2CDA5}" type="presParOf" srcId="{44D8D7B1-0D83-46BF-A56A-EBB183201750}" destId="{19317D01-6C37-472D-A953-8E0ECC1A3C04}" srcOrd="15" destOrd="0" presId="urn:microsoft.com/office/officeart/2005/8/layout/cycle6"/>
    <dgm:cxn modelId="{02CA702A-866B-44D2-BF2C-4BD3E24CF219}" type="presParOf" srcId="{44D8D7B1-0D83-46BF-A56A-EBB183201750}" destId="{DCBA89FE-D7C8-4669-B9D8-002021EAE53E}" srcOrd="16" destOrd="0" presId="urn:microsoft.com/office/officeart/2005/8/layout/cycle6"/>
    <dgm:cxn modelId="{E9379681-3503-4A8C-8E34-F395D7C139FE}" type="presParOf" srcId="{44D8D7B1-0D83-46BF-A56A-EBB183201750}" destId="{F0729D3D-1B33-4F59-B9C2-520726DEBE70}" srcOrd="17" destOrd="0" presId="urn:microsoft.com/office/officeart/2005/8/layout/cycle6"/>
    <dgm:cxn modelId="{E1AEE9D2-2589-4882-B8CE-AE96DCB27B5E}" type="presParOf" srcId="{44D8D7B1-0D83-46BF-A56A-EBB183201750}" destId="{E1C11284-0812-46C6-905B-93DF8494235E}" srcOrd="18" destOrd="0" presId="urn:microsoft.com/office/officeart/2005/8/layout/cycle6"/>
    <dgm:cxn modelId="{EA144DC1-65D2-4D24-8371-FBB77F6CE8AE}" type="presParOf" srcId="{44D8D7B1-0D83-46BF-A56A-EBB183201750}" destId="{A974AE5B-008E-4B16-8FE0-1A05761490A4}" srcOrd="19" destOrd="0" presId="urn:microsoft.com/office/officeart/2005/8/layout/cycle6"/>
    <dgm:cxn modelId="{BE3A13E9-07BE-409C-87CB-589D9CB31DEB}" type="presParOf" srcId="{44D8D7B1-0D83-46BF-A56A-EBB183201750}" destId="{826B720A-D56A-44D0-959A-2940CCD0509A}" srcOrd="20" destOrd="0" presId="urn:microsoft.com/office/officeart/2005/8/layout/cycle6"/>
    <dgm:cxn modelId="{97884BCA-0D93-4857-8211-8BBC41334FB1}" type="presParOf" srcId="{44D8D7B1-0D83-46BF-A56A-EBB183201750}" destId="{AA139508-3863-429C-8E3D-1A6FA086BCE1}" srcOrd="21" destOrd="0" presId="urn:microsoft.com/office/officeart/2005/8/layout/cycle6"/>
    <dgm:cxn modelId="{8618B992-779C-4FF0-8721-D704B3313F26}" type="presParOf" srcId="{44D8D7B1-0D83-46BF-A56A-EBB183201750}" destId="{434F0CFA-443A-4A7C-847F-4F53110E9150}" srcOrd="22" destOrd="0" presId="urn:microsoft.com/office/officeart/2005/8/layout/cycle6"/>
    <dgm:cxn modelId="{020DD15B-395B-40D9-811F-58B8A35696F5}" type="presParOf" srcId="{44D8D7B1-0D83-46BF-A56A-EBB183201750}" destId="{238293DF-1532-4DF5-B10C-DDCEF2F5F602}" srcOrd="23" destOrd="0" presId="urn:microsoft.com/office/officeart/2005/8/layout/cycle6"/>
    <dgm:cxn modelId="{B0BA7C1E-2682-4A9B-9482-1B2071712FF6}" type="presParOf" srcId="{44D8D7B1-0D83-46BF-A56A-EBB183201750}" destId="{0D60AFC6-A2EC-4078-80D6-93083AC75D61}" srcOrd="24" destOrd="0" presId="urn:microsoft.com/office/officeart/2005/8/layout/cycle6"/>
    <dgm:cxn modelId="{D7B1FB32-98D0-4E16-A3B2-91B925967680}" type="presParOf" srcId="{44D8D7B1-0D83-46BF-A56A-EBB183201750}" destId="{EB1D3C6D-9206-491D-8E5C-AB6871E30023}" srcOrd="25" destOrd="0" presId="urn:microsoft.com/office/officeart/2005/8/layout/cycle6"/>
    <dgm:cxn modelId="{859836DA-E0E2-40FF-AB90-DCD9BEED0719}" type="presParOf" srcId="{44D8D7B1-0D83-46BF-A56A-EBB183201750}" destId="{9823A93E-F72F-48FC-9E2A-1F092DF53E33}" srcOrd="26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A72561-56EE-4CF5-86CE-E4EEE9C611E4}">
      <dsp:nvSpPr>
        <dsp:cNvPr id="0" name=""/>
        <dsp:cNvSpPr/>
      </dsp:nvSpPr>
      <dsp:spPr>
        <a:xfrm>
          <a:off x="3291000" y="1574"/>
          <a:ext cx="1098875" cy="71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McBee</a:t>
          </a:r>
          <a:r>
            <a:rPr lang="en-US" sz="1600" b="1" kern="1200" dirty="0" smtClean="0"/>
            <a:t> Strategic</a:t>
          </a:r>
          <a:endParaRPr lang="en-US" sz="1600" b="1" kern="1200" dirty="0"/>
        </a:p>
      </dsp:txBody>
      <dsp:txXfrm>
        <a:off x="3325868" y="36442"/>
        <a:ext cx="1029139" cy="644532"/>
      </dsp:txXfrm>
    </dsp:sp>
    <dsp:sp modelId="{888C08CF-E79A-42F7-9181-DC0A8A1100B7}">
      <dsp:nvSpPr>
        <dsp:cNvPr id="0" name=""/>
        <dsp:cNvSpPr/>
      </dsp:nvSpPr>
      <dsp:spPr>
        <a:xfrm>
          <a:off x="1098995" y="358709"/>
          <a:ext cx="5482885" cy="5482885"/>
        </a:xfrm>
        <a:custGeom>
          <a:avLst/>
          <a:gdLst/>
          <a:ahLst/>
          <a:cxnLst/>
          <a:rect l="0" t="0" r="0" b="0"/>
          <a:pathLst>
            <a:path>
              <a:moveTo>
                <a:pt x="3297778" y="57043"/>
              </a:moveTo>
              <a:arcTo wR="2741442" hR="2741442" stAng="16902520" swAng="867963"/>
            </a:path>
          </a:pathLst>
        </a:custGeom>
        <a:noFill/>
        <a:ln w="50800" cap="flat" cmpd="sng" algn="ctr">
          <a:solidFill>
            <a:schemeClr val="accent1">
              <a:lumMod val="40000"/>
              <a:lumOff val="60000"/>
            </a:schemeClr>
          </a:solidFill>
          <a:prstDash val="solid"/>
          <a:headEnd type="triangle" w="lg" len="lg"/>
          <a:tailEnd type="triangle" w="lg" len="lg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E927F9-6111-4872-BFAE-0A3DD367C340}">
      <dsp:nvSpPr>
        <dsp:cNvPr id="0" name=""/>
        <dsp:cNvSpPr/>
      </dsp:nvSpPr>
      <dsp:spPr>
        <a:xfrm>
          <a:off x="5053165" y="642950"/>
          <a:ext cx="1098875" cy="71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Battelle/NSA*</a:t>
          </a:r>
          <a:endParaRPr lang="en-US" sz="1200" b="1" kern="1200" dirty="0"/>
        </a:p>
      </dsp:txBody>
      <dsp:txXfrm>
        <a:off x="5088033" y="677818"/>
        <a:ext cx="1029139" cy="644532"/>
      </dsp:txXfrm>
    </dsp:sp>
    <dsp:sp modelId="{35CEDD5E-4C68-4868-91DB-C59121D44233}">
      <dsp:nvSpPr>
        <dsp:cNvPr id="0" name=""/>
        <dsp:cNvSpPr/>
      </dsp:nvSpPr>
      <dsp:spPr>
        <a:xfrm>
          <a:off x="1098995" y="358709"/>
          <a:ext cx="5482885" cy="5482885"/>
        </a:xfrm>
        <a:custGeom>
          <a:avLst/>
          <a:gdLst/>
          <a:ahLst/>
          <a:cxnLst/>
          <a:rect l="0" t="0" r="0" b="0"/>
          <a:pathLst>
            <a:path>
              <a:moveTo>
                <a:pt x="4864070" y="1006519"/>
              </a:moveTo>
              <a:arcTo wR="2741442" hR="2741442" stAng="19244356" swAng="1281058"/>
            </a:path>
          </a:pathLst>
        </a:custGeom>
        <a:noFill/>
        <a:ln w="50800" cap="flat" cmpd="sng" algn="ctr">
          <a:solidFill>
            <a:schemeClr val="accent1">
              <a:lumMod val="40000"/>
              <a:lumOff val="60000"/>
            </a:schemeClr>
          </a:solidFill>
          <a:prstDash val="solid"/>
          <a:headEnd type="triangle" w="lg" len="lg"/>
          <a:tailEnd type="triangle" w="lg" len="lg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04A26-86BB-40C4-B4DF-B96B38955C65}">
      <dsp:nvSpPr>
        <dsp:cNvPr id="0" name=""/>
        <dsp:cNvSpPr/>
      </dsp:nvSpPr>
      <dsp:spPr>
        <a:xfrm>
          <a:off x="5990794" y="2266970"/>
          <a:ext cx="1098875" cy="71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Theft of Leader social networking invention</a:t>
          </a:r>
          <a:endParaRPr lang="en-US" sz="1200" b="1" kern="1200" dirty="0"/>
        </a:p>
      </dsp:txBody>
      <dsp:txXfrm>
        <a:off x="6025662" y="2301838"/>
        <a:ext cx="1029139" cy="644532"/>
      </dsp:txXfrm>
    </dsp:sp>
    <dsp:sp modelId="{93B89A5A-7C25-4C7A-9167-F1F4EFCB2479}">
      <dsp:nvSpPr>
        <dsp:cNvPr id="0" name=""/>
        <dsp:cNvSpPr/>
      </dsp:nvSpPr>
      <dsp:spPr>
        <a:xfrm>
          <a:off x="1098995" y="358709"/>
          <a:ext cx="5482885" cy="5482885"/>
        </a:xfrm>
        <a:custGeom>
          <a:avLst/>
          <a:gdLst/>
          <a:ahLst/>
          <a:cxnLst/>
          <a:rect l="0" t="0" r="0" b="0"/>
          <a:pathLst>
            <a:path>
              <a:moveTo>
                <a:pt x="5480779" y="2634006"/>
              </a:moveTo>
              <a:arcTo wR="2741442" hR="2741442" stAng="21465242" swAng="1422284"/>
            </a:path>
          </a:pathLst>
        </a:custGeom>
        <a:noFill/>
        <a:ln w="41275" cap="flat" cmpd="sng" algn="ctr">
          <a:solidFill>
            <a:schemeClr val="accent1">
              <a:lumMod val="40000"/>
              <a:lumOff val="60000"/>
            </a:schemeClr>
          </a:solidFill>
          <a:prstDash val="solid"/>
          <a:headEnd type="triangle" w="lg" len="lg"/>
          <a:tailEnd type="triangle" w="lg" len="lg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A64D61-D010-4611-89F1-B922652BC178}">
      <dsp:nvSpPr>
        <dsp:cNvPr id="0" name=""/>
        <dsp:cNvSpPr/>
      </dsp:nvSpPr>
      <dsp:spPr>
        <a:xfrm>
          <a:off x="5665159" y="4113738"/>
          <a:ext cx="1098875" cy="71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Jeffrey Wadsworth</a:t>
          </a:r>
          <a:endParaRPr lang="en-US" sz="1400" b="1" kern="1200" dirty="0"/>
        </a:p>
      </dsp:txBody>
      <dsp:txXfrm>
        <a:off x="5700027" y="4148606"/>
        <a:ext cx="1029139" cy="644532"/>
      </dsp:txXfrm>
    </dsp:sp>
    <dsp:sp modelId="{902C79AE-49C2-42E7-AF2A-10681C648155}">
      <dsp:nvSpPr>
        <dsp:cNvPr id="0" name=""/>
        <dsp:cNvSpPr/>
      </dsp:nvSpPr>
      <dsp:spPr>
        <a:xfrm>
          <a:off x="1098995" y="358709"/>
          <a:ext cx="5482885" cy="5482885"/>
        </a:xfrm>
        <a:custGeom>
          <a:avLst/>
          <a:gdLst/>
          <a:ahLst/>
          <a:cxnLst/>
          <a:rect l="0" t="0" r="0" b="0"/>
          <a:pathLst>
            <a:path>
              <a:moveTo>
                <a:pt x="4864387" y="4475978"/>
              </a:moveTo>
              <a:arcTo wR="2741442" hR="2741442" stAng="2355017" swAng="1063189"/>
            </a:path>
          </a:pathLst>
        </a:custGeom>
        <a:noFill/>
        <a:ln w="50800" cap="flat" cmpd="sng" algn="ctr">
          <a:solidFill>
            <a:schemeClr val="accent1">
              <a:lumMod val="40000"/>
              <a:lumOff val="60000"/>
            </a:schemeClr>
          </a:solidFill>
          <a:prstDash val="solid"/>
          <a:headEnd type="triangle" w="lg" len="lg"/>
          <a:tailEnd type="triangle" w="lg" len="lg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E1852-1BB4-4C62-9C9D-38ECB71DED83}">
      <dsp:nvSpPr>
        <dsp:cNvPr id="0" name=""/>
        <dsp:cNvSpPr/>
      </dsp:nvSpPr>
      <dsp:spPr>
        <a:xfrm>
          <a:off x="4228628" y="5319130"/>
          <a:ext cx="1098875" cy="71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OSU Trustees</a:t>
          </a:r>
          <a:endParaRPr lang="en-US" sz="1600" b="1" kern="1200" dirty="0"/>
        </a:p>
      </dsp:txBody>
      <dsp:txXfrm>
        <a:off x="4263496" y="5353998"/>
        <a:ext cx="1029139" cy="644532"/>
      </dsp:txXfrm>
    </dsp:sp>
    <dsp:sp modelId="{2B9F9E90-1FBE-4096-8179-28B00CC0354D}">
      <dsp:nvSpPr>
        <dsp:cNvPr id="0" name=""/>
        <dsp:cNvSpPr/>
      </dsp:nvSpPr>
      <dsp:spPr>
        <a:xfrm>
          <a:off x="1098995" y="358709"/>
          <a:ext cx="5482885" cy="5482885"/>
        </a:xfrm>
        <a:custGeom>
          <a:avLst/>
          <a:gdLst/>
          <a:ahLst/>
          <a:cxnLst/>
          <a:rect l="0" t="0" r="0" b="0"/>
          <a:pathLst>
            <a:path>
              <a:moveTo>
                <a:pt x="3121946" y="5456350"/>
              </a:moveTo>
              <a:arcTo wR="2741442" hR="2741442" stAng="4921306" swAng="957388"/>
            </a:path>
          </a:pathLst>
        </a:custGeom>
        <a:noFill/>
        <a:ln w="50800" cap="flat" cmpd="sng" algn="ctr">
          <a:solidFill>
            <a:schemeClr val="accent1">
              <a:lumMod val="40000"/>
              <a:lumOff val="60000"/>
            </a:schemeClr>
          </a:solidFill>
          <a:prstDash val="solid"/>
          <a:headEnd type="triangle" w="lg" len="lg"/>
          <a:tailEnd type="triangle" w="lg" len="lg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317D01-6C37-472D-A953-8E0ECC1A3C04}">
      <dsp:nvSpPr>
        <dsp:cNvPr id="0" name=""/>
        <dsp:cNvSpPr/>
      </dsp:nvSpPr>
      <dsp:spPr>
        <a:xfrm>
          <a:off x="2353371" y="5319130"/>
          <a:ext cx="1098875" cy="71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Michael Drake</a:t>
          </a:r>
          <a:endParaRPr lang="en-US" sz="1600" b="1" kern="1200" dirty="0"/>
        </a:p>
      </dsp:txBody>
      <dsp:txXfrm>
        <a:off x="2388239" y="5353998"/>
        <a:ext cx="1029139" cy="644532"/>
      </dsp:txXfrm>
    </dsp:sp>
    <dsp:sp modelId="{F0729D3D-1B33-4F59-B9C2-520726DEBE70}">
      <dsp:nvSpPr>
        <dsp:cNvPr id="0" name=""/>
        <dsp:cNvSpPr/>
      </dsp:nvSpPr>
      <dsp:spPr>
        <a:xfrm>
          <a:off x="1098995" y="358709"/>
          <a:ext cx="5482885" cy="5482885"/>
        </a:xfrm>
        <a:custGeom>
          <a:avLst/>
          <a:gdLst/>
          <a:ahLst/>
          <a:cxnLst/>
          <a:rect l="0" t="0" r="0" b="0"/>
          <a:pathLst>
            <a:path>
              <a:moveTo>
                <a:pt x="1247146" y="5039830"/>
              </a:moveTo>
              <a:arcTo wR="2741442" hR="2741442" stAng="7381794" swAng="1063189"/>
            </a:path>
          </a:pathLst>
        </a:custGeom>
        <a:noFill/>
        <a:ln w="50800" cap="flat" cmpd="sng" algn="ctr">
          <a:solidFill>
            <a:schemeClr val="accent1">
              <a:lumMod val="40000"/>
              <a:lumOff val="60000"/>
            </a:schemeClr>
          </a:solidFill>
          <a:prstDash val="solid"/>
          <a:headEnd type="triangle" w="lg" len="lg"/>
          <a:tailEnd type="triangle" w="lg" len="lg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C11284-0812-46C6-905B-93DF8494235E}">
      <dsp:nvSpPr>
        <dsp:cNvPr id="0" name=""/>
        <dsp:cNvSpPr/>
      </dsp:nvSpPr>
      <dsp:spPr>
        <a:xfrm>
          <a:off x="916841" y="4113738"/>
          <a:ext cx="1098875" cy="71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MOOC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Steinmetz</a:t>
          </a:r>
          <a:endParaRPr lang="en-US" sz="1600" b="1" kern="1200" dirty="0"/>
        </a:p>
      </dsp:txBody>
      <dsp:txXfrm>
        <a:off x="951709" y="4148606"/>
        <a:ext cx="1029139" cy="644532"/>
      </dsp:txXfrm>
    </dsp:sp>
    <dsp:sp modelId="{826B720A-D56A-44D0-959A-2940CCD0509A}">
      <dsp:nvSpPr>
        <dsp:cNvPr id="0" name=""/>
        <dsp:cNvSpPr/>
      </dsp:nvSpPr>
      <dsp:spPr>
        <a:xfrm>
          <a:off x="1098995" y="358709"/>
          <a:ext cx="5482885" cy="5482885"/>
        </a:xfrm>
        <a:custGeom>
          <a:avLst/>
          <a:gdLst/>
          <a:ahLst/>
          <a:cxnLst/>
          <a:rect l="0" t="0" r="0" b="0"/>
          <a:pathLst>
            <a:path>
              <a:moveTo>
                <a:pt x="190033" y="3744348"/>
              </a:moveTo>
              <a:arcTo wR="2741442" hR="2741442" stAng="9512475" swAng="1422284"/>
            </a:path>
          </a:pathLst>
        </a:custGeom>
        <a:noFill/>
        <a:ln w="50800" cap="flat" cmpd="sng" algn="ctr">
          <a:solidFill>
            <a:schemeClr val="accent1">
              <a:lumMod val="40000"/>
              <a:lumOff val="60000"/>
            </a:schemeClr>
          </a:solidFill>
          <a:prstDash val="solid"/>
          <a:headEnd type="triangle" w="lg" len="lg"/>
          <a:tailEnd type="triangle" w="lg" len="lg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139508-3863-429C-8E3D-1A6FA086BCE1}">
      <dsp:nvSpPr>
        <dsp:cNvPr id="0" name=""/>
        <dsp:cNvSpPr/>
      </dsp:nvSpPr>
      <dsp:spPr>
        <a:xfrm>
          <a:off x="591206" y="2266970"/>
          <a:ext cx="1098875" cy="714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Trustee Stock $$$ holdings in </a:t>
          </a:r>
          <a:r>
            <a:rPr lang="en-US" sz="1100" b="1" kern="1200" dirty="0" err="1" smtClean="0"/>
            <a:t>McBee</a:t>
          </a:r>
          <a:r>
            <a:rPr lang="en-US" sz="1100" b="1" kern="1200" dirty="0" smtClean="0"/>
            <a:t> clients </a:t>
          </a:r>
          <a:endParaRPr lang="en-US" sz="1100" b="1" kern="1200" dirty="0"/>
        </a:p>
      </dsp:txBody>
      <dsp:txXfrm>
        <a:off x="626074" y="2301838"/>
        <a:ext cx="1029139" cy="644532"/>
      </dsp:txXfrm>
    </dsp:sp>
    <dsp:sp modelId="{238293DF-1532-4DF5-B10C-DDCEF2F5F602}">
      <dsp:nvSpPr>
        <dsp:cNvPr id="0" name=""/>
        <dsp:cNvSpPr/>
      </dsp:nvSpPr>
      <dsp:spPr>
        <a:xfrm>
          <a:off x="1098995" y="358709"/>
          <a:ext cx="5482885" cy="5482885"/>
        </a:xfrm>
        <a:custGeom>
          <a:avLst/>
          <a:gdLst/>
          <a:ahLst/>
          <a:cxnLst/>
          <a:rect l="0" t="0" r="0" b="0"/>
          <a:pathLst>
            <a:path>
              <a:moveTo>
                <a:pt x="132641" y="1899027"/>
              </a:moveTo>
              <a:arcTo wR="2741442" hR="2741442" stAng="11873755" swAng="1198224"/>
            </a:path>
          </a:pathLst>
        </a:custGeom>
        <a:noFill/>
        <a:ln w="50800" cap="flat" cmpd="sng" algn="ctr">
          <a:solidFill>
            <a:schemeClr val="accent1">
              <a:lumMod val="40000"/>
              <a:lumOff val="60000"/>
            </a:schemeClr>
          </a:solidFill>
          <a:prstDash val="solid"/>
          <a:headEnd type="triangle" w="lg" len="lg"/>
          <a:tailEnd type="triangle" w="lg" len="lg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60AFC6-A2EC-4078-80D6-93083AC75D61}">
      <dsp:nvSpPr>
        <dsp:cNvPr id="0" name=""/>
        <dsp:cNvSpPr/>
      </dsp:nvSpPr>
      <dsp:spPr>
        <a:xfrm>
          <a:off x="1418271" y="590419"/>
          <a:ext cx="1320002" cy="8193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16 OSU $$$ Contracts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(</a:t>
          </a:r>
          <a:r>
            <a:rPr lang="en-US" sz="1200" b="1" kern="1200" dirty="0" err="1" smtClean="0"/>
            <a:t>McBee</a:t>
          </a:r>
          <a:r>
            <a:rPr lang="en-US" sz="1200" b="1" kern="1200" dirty="0" smtClean="0"/>
            <a:t> clients)</a:t>
          </a:r>
          <a:endParaRPr lang="en-US" sz="1200" b="1" kern="1200" dirty="0"/>
        </a:p>
      </dsp:txBody>
      <dsp:txXfrm>
        <a:off x="1458267" y="630415"/>
        <a:ext cx="1240010" cy="739338"/>
      </dsp:txXfrm>
    </dsp:sp>
    <dsp:sp modelId="{9823A93E-F72F-48FC-9E2A-1F092DF53E33}">
      <dsp:nvSpPr>
        <dsp:cNvPr id="0" name=""/>
        <dsp:cNvSpPr/>
      </dsp:nvSpPr>
      <dsp:spPr>
        <a:xfrm>
          <a:off x="1098995" y="358709"/>
          <a:ext cx="5482885" cy="5482885"/>
        </a:xfrm>
        <a:custGeom>
          <a:avLst/>
          <a:gdLst/>
          <a:ahLst/>
          <a:cxnLst/>
          <a:rect l="0" t="0" r="0" b="0"/>
          <a:pathLst>
            <a:path>
              <a:moveTo>
                <a:pt x="1643698" y="229378"/>
              </a:moveTo>
              <a:arcTo wR="2741442" hR="2741442" stAng="14783713" swAng="715313"/>
            </a:path>
          </a:pathLst>
        </a:custGeom>
        <a:noFill/>
        <a:ln w="50800" cap="flat" cmpd="sng" algn="ctr">
          <a:solidFill>
            <a:schemeClr val="accent1">
              <a:lumMod val="40000"/>
              <a:lumOff val="60000"/>
            </a:schemeClr>
          </a:solidFill>
          <a:prstDash val="solid"/>
          <a:headEnd type="triangle" w="lg" len="lg"/>
          <a:tailEnd type="triangle" w="lg" len="lg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2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0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6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0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9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3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0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3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7122F-DCF4-43C6-9C94-F7E79A29FC47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41926-CAE9-44C4-BA07-AA9F1050B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9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_HDA0VuaXfOs/R9fPeHCRxvI/AAAAAAAAB6Q/lr4XY-Pe0Yk/s400/pig-thum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90780" y="2148854"/>
            <a:ext cx="38100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82141746"/>
              </p:ext>
            </p:extLst>
          </p:nvPr>
        </p:nvGraphicFramePr>
        <p:xfrm>
          <a:off x="640123" y="411513"/>
          <a:ext cx="7680876" cy="603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 descr="http://3.bp.blogspot.com/_HDA0VuaXfOs/R9fPeHCRxvI/AAAAAAAAB6Q/lr4XY-Pe0Yk/s400/pig-thumb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498010" y="4714857"/>
            <a:ext cx="823404" cy="61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3.bp.blogspot.com/_HDA0VuaXfOs/R9fPeHCRxvI/AAAAAAAAB6Q/lr4XY-Pe0Yk/s400/pig-thumb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35477" y="6168552"/>
            <a:ext cx="823404" cy="61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3.bp.blogspot.com/_HDA0VuaXfOs/R9fPeHCRxvI/AAAAAAAAB6Q/lr4XY-Pe0Yk/s400/pig-thumb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72365" y="2508846"/>
            <a:ext cx="823404" cy="61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3.bp.blogspot.com/_HDA0VuaXfOs/R9fPeHCRxvI/AAAAAAAAB6Q/lr4XY-Pe0Yk/s400/pig-thumb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89078" y="384935"/>
            <a:ext cx="823404" cy="61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3.bp.blogspot.com/_HDA0VuaXfOs/R9fPeHCRxvI/AAAAAAAAB6Q/lr4XY-Pe0Yk/s400/pig-thumb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070229" y="137196"/>
            <a:ext cx="823404" cy="61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3.bp.blogspot.com/_HDA0VuaXfOs/R9fPeHCRxvI/AAAAAAAAB6Q/lr4XY-Pe0Yk/s400/pig-thumb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31684" y="1417342"/>
            <a:ext cx="823404" cy="61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3.bp.blogspot.com/_HDA0VuaXfOs/R9fPeHCRxvI/AAAAAAAAB6Q/lr4XY-Pe0Yk/s400/pig-thumb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0880" y="3122282"/>
            <a:ext cx="823404" cy="61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3.bp.blogspot.com/_HDA0VuaXfOs/R9fPeHCRxvI/AAAAAAAAB6Q/lr4XY-Pe0Yk/s400/pig-thumb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5616" y="4987304"/>
            <a:ext cx="823404" cy="61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70228" y="2787618"/>
            <a:ext cx="2719655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McBee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Strategic</a:t>
            </a:r>
          </a:p>
          <a:p>
            <a:pPr lvl="0" algn="ctr"/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Wash., D.C. lobbyist</a:t>
            </a:r>
          </a:p>
          <a:p>
            <a:pPr lvl="0" algn="ctr"/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Battelle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271" y="86975"/>
            <a:ext cx="2484755" cy="1209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OSU Trustee Conflicts of Interest</a:t>
            </a:r>
            <a:endParaRPr lang="en-US" sz="2400" b="1" dirty="0"/>
          </a:p>
        </p:txBody>
      </p:sp>
      <p:pic>
        <p:nvPicPr>
          <p:cNvPr id="17" name="Picture 2" descr="http://3.bp.blogspot.com/_HDA0VuaXfOs/R9fPeHCRxvI/AAAAAAAAB6Q/lr4XY-Pe0Yk/s400/pig-thumb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34103" y="6170376"/>
            <a:ext cx="823404" cy="61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132292" y="6338594"/>
            <a:ext cx="18154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*National Security Agency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2805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51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Leader Technologies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</dc:creator>
  <cp:lastModifiedBy>F</cp:lastModifiedBy>
  <cp:revision>5</cp:revision>
  <cp:lastPrinted>2014-10-14T22:06:53Z</cp:lastPrinted>
  <dcterms:created xsi:type="dcterms:W3CDTF">2014-10-14T21:53:39Z</dcterms:created>
  <dcterms:modified xsi:type="dcterms:W3CDTF">2014-10-14T22:23:24Z</dcterms:modified>
</cp:coreProperties>
</file>